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61" r:id="rId3"/>
    <p:sldId id="257" r:id="rId4"/>
    <p:sldId id="258" r:id="rId5"/>
    <p:sldId id="259" r:id="rId6"/>
    <p:sldId id="263" r:id="rId7"/>
    <p:sldId id="260" r:id="rId8"/>
    <p:sldId id="262"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AD79F-2E75-9A60-795E-5F544A6159C0}" v="4" dt="2024-12-12T02:19:27.973"/>
    <p1510:client id="{2FBCD63A-1335-B094-186F-26870359775D}" v="2" dt="2024-12-11T18:48:19.620"/>
    <p1510:client id="{6AAAA33F-B0CD-A04E-BBE1-99879E701E49}" v="29" dt="2024-12-12T02:25:03.671"/>
    <p1510:client id="{7FDEF3AE-5AD3-2190-1FE7-D68A2C132B9D}" v="124" dt="2024-12-11T20:46:21.418"/>
    <p1510:client id="{988AA57D-9C3D-7C00-68E8-E58BAF15600F}" v="12" dt="2024-12-11T22:23:14.395"/>
    <p1510:client id="{A54A9255-3286-F3FE-E663-4230AB9B5FE1}" v="1" dt="2024-12-12T02:20:10.417"/>
    <p1510:client id="{BD2DA13B-3736-BDF0-6C0A-4F957FE0CED9}" v="1" dt="2024-12-12T02:23:28.073"/>
    <p1510:client id="{C82F2095-AF16-D8FF-77BC-1728142869E1}" v="46" dt="2024-12-11T22:20:37.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28"/>
  </p:normalViewPr>
  <p:slideViewPr>
    <p:cSldViewPr snapToGrid="0">
      <p:cViewPr varScale="1">
        <p:scale>
          <a:sx n="110" d="100"/>
          <a:sy n="110" d="100"/>
        </p:scale>
        <p:origin x="7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9C2A35-FA2E-4275-8E5B-5298D0FA75F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393AC3-22AE-415E-AF4E-F209ACD9776F}">
      <dgm:prSet/>
      <dgm:spPr/>
      <dgm:t>
        <a:bodyPr/>
        <a:lstStyle/>
        <a:p>
          <a:pPr>
            <a:lnSpc>
              <a:spcPct val="100000"/>
            </a:lnSpc>
            <a:defRPr cap="all"/>
          </a:pPr>
          <a:r>
            <a:rPr lang="en-US" b="1"/>
            <a:t>Goal of the project</a:t>
          </a:r>
        </a:p>
      </dgm:t>
    </dgm:pt>
    <dgm:pt modelId="{CEA15B51-FB09-453E-82EE-B03A09502173}" type="parTrans" cxnId="{64AF399C-FC9C-4E75-AA03-7B79D548F18C}">
      <dgm:prSet/>
      <dgm:spPr/>
      <dgm:t>
        <a:bodyPr/>
        <a:lstStyle/>
        <a:p>
          <a:endParaRPr lang="en-US" b="1"/>
        </a:p>
      </dgm:t>
    </dgm:pt>
    <dgm:pt modelId="{45D4ACBA-DAC8-4A3C-ABF6-FC49748893AF}" type="sibTrans" cxnId="{64AF399C-FC9C-4E75-AA03-7B79D548F18C}">
      <dgm:prSet/>
      <dgm:spPr/>
      <dgm:t>
        <a:bodyPr/>
        <a:lstStyle/>
        <a:p>
          <a:endParaRPr lang="en-US" b="1"/>
        </a:p>
      </dgm:t>
    </dgm:pt>
    <dgm:pt modelId="{5A466364-4FB9-4CBC-B7F2-6781F4E23A6A}">
      <dgm:prSet/>
      <dgm:spPr/>
      <dgm:t>
        <a:bodyPr/>
        <a:lstStyle/>
        <a:p>
          <a:pPr>
            <a:lnSpc>
              <a:spcPct val="100000"/>
            </a:lnSpc>
            <a:defRPr cap="all"/>
          </a:pPr>
          <a:r>
            <a:rPr lang="en-US" b="1"/>
            <a:t>Dataset description </a:t>
          </a:r>
        </a:p>
      </dgm:t>
    </dgm:pt>
    <dgm:pt modelId="{989372DA-650D-454A-883E-9956894BCF01}" type="parTrans" cxnId="{5C4E9979-CC18-4503-81DD-A5B8469800C6}">
      <dgm:prSet/>
      <dgm:spPr/>
      <dgm:t>
        <a:bodyPr/>
        <a:lstStyle/>
        <a:p>
          <a:endParaRPr lang="en-US" b="1"/>
        </a:p>
      </dgm:t>
    </dgm:pt>
    <dgm:pt modelId="{5F2EB273-4113-465D-917C-B6024B2CF452}" type="sibTrans" cxnId="{5C4E9979-CC18-4503-81DD-A5B8469800C6}">
      <dgm:prSet/>
      <dgm:spPr/>
      <dgm:t>
        <a:bodyPr/>
        <a:lstStyle/>
        <a:p>
          <a:endParaRPr lang="en-US" b="1"/>
        </a:p>
      </dgm:t>
    </dgm:pt>
    <dgm:pt modelId="{56A06DCD-B689-4ADD-9009-1DB0F178BD9E}">
      <dgm:prSet/>
      <dgm:spPr/>
      <dgm:t>
        <a:bodyPr/>
        <a:lstStyle/>
        <a:p>
          <a:pPr>
            <a:lnSpc>
              <a:spcPct val="100000"/>
            </a:lnSpc>
            <a:defRPr cap="all"/>
          </a:pPr>
          <a:r>
            <a:rPr lang="en-US" b="1"/>
            <a:t>Experiment details</a:t>
          </a:r>
        </a:p>
      </dgm:t>
    </dgm:pt>
    <dgm:pt modelId="{431FF949-2323-4760-977D-66268FE9EF9A}" type="parTrans" cxnId="{6C518147-4558-46AF-B3E5-1445D11E43B8}">
      <dgm:prSet/>
      <dgm:spPr/>
      <dgm:t>
        <a:bodyPr/>
        <a:lstStyle/>
        <a:p>
          <a:endParaRPr lang="en-US" b="1"/>
        </a:p>
      </dgm:t>
    </dgm:pt>
    <dgm:pt modelId="{73D17FF4-ED2D-4604-BBB0-3AF895FFD888}" type="sibTrans" cxnId="{6C518147-4558-46AF-B3E5-1445D11E43B8}">
      <dgm:prSet/>
      <dgm:spPr/>
      <dgm:t>
        <a:bodyPr/>
        <a:lstStyle/>
        <a:p>
          <a:endParaRPr lang="en-US" b="1"/>
        </a:p>
      </dgm:t>
    </dgm:pt>
    <dgm:pt modelId="{A14D571B-264B-49D1-804A-9C6BA3C8DCAA}">
      <dgm:prSet/>
      <dgm:spPr/>
      <dgm:t>
        <a:bodyPr/>
        <a:lstStyle/>
        <a:p>
          <a:pPr>
            <a:lnSpc>
              <a:spcPct val="100000"/>
            </a:lnSpc>
            <a:defRPr cap="all"/>
          </a:pPr>
          <a:r>
            <a:rPr lang="en-US" b="1"/>
            <a:t>Visualization</a:t>
          </a:r>
          <a:r>
            <a:rPr lang="en-US" b="1">
              <a:latin typeface="Trade Gothic Next Cond"/>
            </a:rPr>
            <a:t> </a:t>
          </a:r>
          <a:r>
            <a:rPr lang="en-US" b="0">
              <a:latin typeface="Trade Gothic Next Cond"/>
            </a:rPr>
            <a:t>&amp; Key</a:t>
          </a:r>
          <a:r>
            <a:rPr lang="en-US" b="1"/>
            <a:t> Insights</a:t>
          </a:r>
        </a:p>
      </dgm:t>
    </dgm:pt>
    <dgm:pt modelId="{7B8C3731-2C4C-4C34-9ACB-572F3DEDD349}" type="parTrans" cxnId="{E54D09B8-2294-45F6-BD22-B700A76E985F}">
      <dgm:prSet/>
      <dgm:spPr/>
      <dgm:t>
        <a:bodyPr/>
        <a:lstStyle/>
        <a:p>
          <a:endParaRPr lang="en-US" b="1"/>
        </a:p>
      </dgm:t>
    </dgm:pt>
    <dgm:pt modelId="{CBF9F62D-FAB4-4F62-B8C9-208D6DFA9ADE}" type="sibTrans" cxnId="{E54D09B8-2294-45F6-BD22-B700A76E985F}">
      <dgm:prSet/>
      <dgm:spPr/>
      <dgm:t>
        <a:bodyPr/>
        <a:lstStyle/>
        <a:p>
          <a:endParaRPr lang="en-US" b="1"/>
        </a:p>
      </dgm:t>
    </dgm:pt>
    <dgm:pt modelId="{FE327732-4CE0-4B04-91BC-9B7BE920BD58}">
      <dgm:prSet/>
      <dgm:spPr/>
      <dgm:t>
        <a:bodyPr/>
        <a:lstStyle/>
        <a:p>
          <a:pPr>
            <a:lnSpc>
              <a:spcPct val="100000"/>
            </a:lnSpc>
            <a:defRPr cap="all"/>
          </a:pPr>
          <a:r>
            <a:rPr lang="en-US" b="1"/>
            <a:t>Conclusion</a:t>
          </a:r>
        </a:p>
      </dgm:t>
    </dgm:pt>
    <dgm:pt modelId="{2F526DCE-508E-4DD0-8D5A-E592A8B6BC25}" type="parTrans" cxnId="{61143967-D976-4FC0-97F9-B899482C1C6D}">
      <dgm:prSet/>
      <dgm:spPr/>
      <dgm:t>
        <a:bodyPr/>
        <a:lstStyle/>
        <a:p>
          <a:endParaRPr lang="en-US" b="1"/>
        </a:p>
      </dgm:t>
    </dgm:pt>
    <dgm:pt modelId="{0CC3CBBD-B084-4FEA-B819-4971C31AE5DC}" type="sibTrans" cxnId="{61143967-D976-4FC0-97F9-B899482C1C6D}">
      <dgm:prSet/>
      <dgm:spPr/>
      <dgm:t>
        <a:bodyPr/>
        <a:lstStyle/>
        <a:p>
          <a:endParaRPr lang="en-US" b="1"/>
        </a:p>
      </dgm:t>
    </dgm:pt>
    <dgm:pt modelId="{8D03968C-1961-4EB9-B54D-B82E340A0359}" type="pres">
      <dgm:prSet presAssocID="{2C9C2A35-FA2E-4275-8E5B-5298D0FA75FA}" presName="root" presStyleCnt="0">
        <dgm:presLayoutVars>
          <dgm:dir/>
          <dgm:resizeHandles val="exact"/>
        </dgm:presLayoutVars>
      </dgm:prSet>
      <dgm:spPr/>
    </dgm:pt>
    <dgm:pt modelId="{684BAB3F-1060-40C8-A3FE-1FFA04C73E25}" type="pres">
      <dgm:prSet presAssocID="{B4393AC3-22AE-415E-AF4E-F209ACD9776F}" presName="compNode" presStyleCnt="0"/>
      <dgm:spPr/>
    </dgm:pt>
    <dgm:pt modelId="{968D9933-912B-4795-B458-11A493D41FF2}" type="pres">
      <dgm:prSet presAssocID="{B4393AC3-22AE-415E-AF4E-F209ACD9776F}" presName="iconBgRect" presStyleLbl="bgShp" presStyleIdx="0" presStyleCnt="5"/>
      <dgm:spPr/>
    </dgm:pt>
    <dgm:pt modelId="{325DFA16-7379-4F25-8604-37632EB79DCE}" type="pres">
      <dgm:prSet presAssocID="{B4393AC3-22AE-415E-AF4E-F209ACD9776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1213B73A-024A-49FC-9223-1A81D9C9589E}" type="pres">
      <dgm:prSet presAssocID="{B4393AC3-22AE-415E-AF4E-F209ACD9776F}" presName="spaceRect" presStyleCnt="0"/>
      <dgm:spPr/>
    </dgm:pt>
    <dgm:pt modelId="{104E94C2-4B63-432F-9A0B-C68D8547FB7E}" type="pres">
      <dgm:prSet presAssocID="{B4393AC3-22AE-415E-AF4E-F209ACD9776F}" presName="textRect" presStyleLbl="revTx" presStyleIdx="0" presStyleCnt="5">
        <dgm:presLayoutVars>
          <dgm:chMax val="1"/>
          <dgm:chPref val="1"/>
        </dgm:presLayoutVars>
      </dgm:prSet>
      <dgm:spPr/>
    </dgm:pt>
    <dgm:pt modelId="{B85D0D28-1FAB-4829-A14F-3DC394408CBF}" type="pres">
      <dgm:prSet presAssocID="{45D4ACBA-DAC8-4A3C-ABF6-FC49748893AF}" presName="sibTrans" presStyleCnt="0"/>
      <dgm:spPr/>
    </dgm:pt>
    <dgm:pt modelId="{41911594-2E55-4DE0-8324-4C548913C1F8}" type="pres">
      <dgm:prSet presAssocID="{5A466364-4FB9-4CBC-B7F2-6781F4E23A6A}" presName="compNode" presStyleCnt="0"/>
      <dgm:spPr/>
    </dgm:pt>
    <dgm:pt modelId="{4EACCFAF-3F3C-4ECD-8E6B-3015A484577F}" type="pres">
      <dgm:prSet presAssocID="{5A466364-4FB9-4CBC-B7F2-6781F4E23A6A}" presName="iconBgRect" presStyleLbl="bgShp" presStyleIdx="1" presStyleCnt="5"/>
      <dgm:spPr/>
    </dgm:pt>
    <dgm:pt modelId="{2DA3FBD7-2A41-44A8-8102-1ED977CE96B6}" type="pres">
      <dgm:prSet presAssocID="{5A466364-4FB9-4CBC-B7F2-6781F4E23A6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3536E09-E2BE-4981-B639-DCC0EAA828C1}" type="pres">
      <dgm:prSet presAssocID="{5A466364-4FB9-4CBC-B7F2-6781F4E23A6A}" presName="spaceRect" presStyleCnt="0"/>
      <dgm:spPr/>
    </dgm:pt>
    <dgm:pt modelId="{0B426C67-90D7-4153-976B-3CDF4CA712B0}" type="pres">
      <dgm:prSet presAssocID="{5A466364-4FB9-4CBC-B7F2-6781F4E23A6A}" presName="textRect" presStyleLbl="revTx" presStyleIdx="1" presStyleCnt="5">
        <dgm:presLayoutVars>
          <dgm:chMax val="1"/>
          <dgm:chPref val="1"/>
        </dgm:presLayoutVars>
      </dgm:prSet>
      <dgm:spPr/>
    </dgm:pt>
    <dgm:pt modelId="{8269CAA4-6465-4131-A939-DB6E091C2AA9}" type="pres">
      <dgm:prSet presAssocID="{5F2EB273-4113-465D-917C-B6024B2CF452}" presName="sibTrans" presStyleCnt="0"/>
      <dgm:spPr/>
    </dgm:pt>
    <dgm:pt modelId="{F8271B5A-8EBE-402E-9B29-4B70DED5B6B1}" type="pres">
      <dgm:prSet presAssocID="{56A06DCD-B689-4ADD-9009-1DB0F178BD9E}" presName="compNode" presStyleCnt="0"/>
      <dgm:spPr/>
    </dgm:pt>
    <dgm:pt modelId="{9ECFA13A-A537-45DA-AE37-505FC80D4E30}" type="pres">
      <dgm:prSet presAssocID="{56A06DCD-B689-4ADD-9009-1DB0F178BD9E}" presName="iconBgRect" presStyleLbl="bgShp" presStyleIdx="2" presStyleCnt="5"/>
      <dgm:spPr/>
    </dgm:pt>
    <dgm:pt modelId="{A060C4F9-D5A7-4FC9-8C6C-0EB8908B6B77}" type="pres">
      <dgm:prSet presAssocID="{56A06DCD-B689-4ADD-9009-1DB0F178BD9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C0B6EA1D-39A9-45E7-AA64-0CAB17234951}" type="pres">
      <dgm:prSet presAssocID="{56A06DCD-B689-4ADD-9009-1DB0F178BD9E}" presName="spaceRect" presStyleCnt="0"/>
      <dgm:spPr/>
    </dgm:pt>
    <dgm:pt modelId="{9ECCAC7A-78DD-480B-9B7E-FE0AF58F3D39}" type="pres">
      <dgm:prSet presAssocID="{56A06DCD-B689-4ADD-9009-1DB0F178BD9E}" presName="textRect" presStyleLbl="revTx" presStyleIdx="2" presStyleCnt="5">
        <dgm:presLayoutVars>
          <dgm:chMax val="1"/>
          <dgm:chPref val="1"/>
        </dgm:presLayoutVars>
      </dgm:prSet>
      <dgm:spPr/>
    </dgm:pt>
    <dgm:pt modelId="{F7F29434-BA1D-40B8-A276-13148BC56D8C}" type="pres">
      <dgm:prSet presAssocID="{73D17FF4-ED2D-4604-BBB0-3AF895FFD888}" presName="sibTrans" presStyleCnt="0"/>
      <dgm:spPr/>
    </dgm:pt>
    <dgm:pt modelId="{CD953224-E10D-44C8-A9B7-C6A1B2B16065}" type="pres">
      <dgm:prSet presAssocID="{A14D571B-264B-49D1-804A-9C6BA3C8DCAA}" presName="compNode" presStyleCnt="0"/>
      <dgm:spPr/>
    </dgm:pt>
    <dgm:pt modelId="{406B9EF4-52CE-4C5B-A99D-2E765F1B793A}" type="pres">
      <dgm:prSet presAssocID="{A14D571B-264B-49D1-804A-9C6BA3C8DCAA}" presName="iconBgRect" presStyleLbl="bgShp" presStyleIdx="3" presStyleCnt="5"/>
      <dgm:spPr/>
    </dgm:pt>
    <dgm:pt modelId="{75A65946-3076-44B6-A085-AEB823AB0CB3}" type="pres">
      <dgm:prSet presAssocID="{A14D571B-264B-49D1-804A-9C6BA3C8DCA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7F1676F3-90A3-4D44-8E6B-2F3843A958C4}" type="pres">
      <dgm:prSet presAssocID="{A14D571B-264B-49D1-804A-9C6BA3C8DCAA}" presName="spaceRect" presStyleCnt="0"/>
      <dgm:spPr/>
    </dgm:pt>
    <dgm:pt modelId="{EA29A215-FDAD-47CD-9F47-833B0DCDBD47}" type="pres">
      <dgm:prSet presAssocID="{A14D571B-264B-49D1-804A-9C6BA3C8DCAA}" presName="textRect" presStyleLbl="revTx" presStyleIdx="3" presStyleCnt="5">
        <dgm:presLayoutVars>
          <dgm:chMax val="1"/>
          <dgm:chPref val="1"/>
        </dgm:presLayoutVars>
      </dgm:prSet>
      <dgm:spPr/>
    </dgm:pt>
    <dgm:pt modelId="{F89B3023-DF48-427E-AFA2-9C6ED53AB61E}" type="pres">
      <dgm:prSet presAssocID="{CBF9F62D-FAB4-4F62-B8C9-208D6DFA9ADE}" presName="sibTrans" presStyleCnt="0"/>
      <dgm:spPr/>
    </dgm:pt>
    <dgm:pt modelId="{06989F6D-A5C9-4BFD-8475-4256F2348A81}" type="pres">
      <dgm:prSet presAssocID="{FE327732-4CE0-4B04-91BC-9B7BE920BD58}" presName="compNode" presStyleCnt="0"/>
      <dgm:spPr/>
    </dgm:pt>
    <dgm:pt modelId="{A1C4D63C-8A3D-49ED-B908-D32EF221A264}" type="pres">
      <dgm:prSet presAssocID="{FE327732-4CE0-4B04-91BC-9B7BE920BD58}" presName="iconBgRect" presStyleLbl="bgShp" presStyleIdx="4" presStyleCnt="5"/>
      <dgm:spPr/>
    </dgm:pt>
    <dgm:pt modelId="{069683F5-8BE6-410F-A2C1-482CD207AC99}" type="pres">
      <dgm:prSet presAssocID="{FE327732-4CE0-4B04-91BC-9B7BE920BD5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B30AF0E9-C3C9-4CD6-BC0E-180C54A131EE}" type="pres">
      <dgm:prSet presAssocID="{FE327732-4CE0-4B04-91BC-9B7BE920BD58}" presName="spaceRect" presStyleCnt="0"/>
      <dgm:spPr/>
    </dgm:pt>
    <dgm:pt modelId="{5563C250-3836-4A4C-9DB4-2FDA51F6B74D}" type="pres">
      <dgm:prSet presAssocID="{FE327732-4CE0-4B04-91BC-9B7BE920BD58}" presName="textRect" presStyleLbl="revTx" presStyleIdx="4" presStyleCnt="5">
        <dgm:presLayoutVars>
          <dgm:chMax val="1"/>
          <dgm:chPref val="1"/>
        </dgm:presLayoutVars>
      </dgm:prSet>
      <dgm:spPr/>
    </dgm:pt>
  </dgm:ptLst>
  <dgm:cxnLst>
    <dgm:cxn modelId="{CC06451A-D089-A341-9E35-8C7D28A59938}" type="presOf" srcId="{B4393AC3-22AE-415E-AF4E-F209ACD9776F}" destId="{104E94C2-4B63-432F-9A0B-C68D8547FB7E}" srcOrd="0" destOrd="0" presId="urn:microsoft.com/office/officeart/2018/5/layout/IconCircleLabelList"/>
    <dgm:cxn modelId="{A601D933-6314-1F4B-8764-CFC68163DEB8}" type="presOf" srcId="{FE327732-4CE0-4B04-91BC-9B7BE920BD58}" destId="{5563C250-3836-4A4C-9DB4-2FDA51F6B74D}" srcOrd="0" destOrd="0" presId="urn:microsoft.com/office/officeart/2018/5/layout/IconCircleLabelList"/>
    <dgm:cxn modelId="{6C518147-4558-46AF-B3E5-1445D11E43B8}" srcId="{2C9C2A35-FA2E-4275-8E5B-5298D0FA75FA}" destId="{56A06DCD-B689-4ADD-9009-1DB0F178BD9E}" srcOrd="2" destOrd="0" parTransId="{431FF949-2323-4760-977D-66268FE9EF9A}" sibTransId="{73D17FF4-ED2D-4604-BBB0-3AF895FFD888}"/>
    <dgm:cxn modelId="{6A725753-A813-364C-944A-12B86E86EF82}" type="presOf" srcId="{56A06DCD-B689-4ADD-9009-1DB0F178BD9E}" destId="{9ECCAC7A-78DD-480B-9B7E-FE0AF58F3D39}" srcOrd="0" destOrd="0" presId="urn:microsoft.com/office/officeart/2018/5/layout/IconCircleLabelList"/>
    <dgm:cxn modelId="{61143967-D976-4FC0-97F9-B899482C1C6D}" srcId="{2C9C2A35-FA2E-4275-8E5B-5298D0FA75FA}" destId="{FE327732-4CE0-4B04-91BC-9B7BE920BD58}" srcOrd="4" destOrd="0" parTransId="{2F526DCE-508E-4DD0-8D5A-E592A8B6BC25}" sibTransId="{0CC3CBBD-B084-4FEA-B819-4971C31AE5DC}"/>
    <dgm:cxn modelId="{5C4E9979-CC18-4503-81DD-A5B8469800C6}" srcId="{2C9C2A35-FA2E-4275-8E5B-5298D0FA75FA}" destId="{5A466364-4FB9-4CBC-B7F2-6781F4E23A6A}" srcOrd="1" destOrd="0" parTransId="{989372DA-650D-454A-883E-9956894BCF01}" sibTransId="{5F2EB273-4113-465D-917C-B6024B2CF452}"/>
    <dgm:cxn modelId="{64AF399C-FC9C-4E75-AA03-7B79D548F18C}" srcId="{2C9C2A35-FA2E-4275-8E5B-5298D0FA75FA}" destId="{B4393AC3-22AE-415E-AF4E-F209ACD9776F}" srcOrd="0" destOrd="0" parTransId="{CEA15B51-FB09-453E-82EE-B03A09502173}" sibTransId="{45D4ACBA-DAC8-4A3C-ABF6-FC49748893AF}"/>
    <dgm:cxn modelId="{E54D09B8-2294-45F6-BD22-B700A76E985F}" srcId="{2C9C2A35-FA2E-4275-8E5B-5298D0FA75FA}" destId="{A14D571B-264B-49D1-804A-9C6BA3C8DCAA}" srcOrd="3" destOrd="0" parTransId="{7B8C3731-2C4C-4C34-9ACB-572F3DEDD349}" sibTransId="{CBF9F62D-FAB4-4F62-B8C9-208D6DFA9ADE}"/>
    <dgm:cxn modelId="{AC970BE1-96C0-6343-98C7-6F56716E6816}" type="presOf" srcId="{2C9C2A35-FA2E-4275-8E5B-5298D0FA75FA}" destId="{8D03968C-1961-4EB9-B54D-B82E340A0359}" srcOrd="0" destOrd="0" presId="urn:microsoft.com/office/officeart/2018/5/layout/IconCircleLabelList"/>
    <dgm:cxn modelId="{E3DFAAF1-EB6E-944A-BAC6-ECA0EDEBA596}" type="presOf" srcId="{A14D571B-264B-49D1-804A-9C6BA3C8DCAA}" destId="{EA29A215-FDAD-47CD-9F47-833B0DCDBD47}" srcOrd="0" destOrd="0" presId="urn:microsoft.com/office/officeart/2018/5/layout/IconCircleLabelList"/>
    <dgm:cxn modelId="{CE192AF9-4286-0B4C-897D-F2C8B736A5DA}" type="presOf" srcId="{5A466364-4FB9-4CBC-B7F2-6781F4E23A6A}" destId="{0B426C67-90D7-4153-976B-3CDF4CA712B0}" srcOrd="0" destOrd="0" presId="urn:microsoft.com/office/officeart/2018/5/layout/IconCircleLabelList"/>
    <dgm:cxn modelId="{54D0AEDE-B7CF-7042-A6B6-C6829C4B0159}" type="presParOf" srcId="{8D03968C-1961-4EB9-B54D-B82E340A0359}" destId="{684BAB3F-1060-40C8-A3FE-1FFA04C73E25}" srcOrd="0" destOrd="0" presId="urn:microsoft.com/office/officeart/2018/5/layout/IconCircleLabelList"/>
    <dgm:cxn modelId="{CA563560-93AC-624E-8CF1-8CA97DD8B6AF}" type="presParOf" srcId="{684BAB3F-1060-40C8-A3FE-1FFA04C73E25}" destId="{968D9933-912B-4795-B458-11A493D41FF2}" srcOrd="0" destOrd="0" presId="urn:microsoft.com/office/officeart/2018/5/layout/IconCircleLabelList"/>
    <dgm:cxn modelId="{71716A4D-03AC-2F47-B834-55EB6CB00B69}" type="presParOf" srcId="{684BAB3F-1060-40C8-A3FE-1FFA04C73E25}" destId="{325DFA16-7379-4F25-8604-37632EB79DCE}" srcOrd="1" destOrd="0" presId="urn:microsoft.com/office/officeart/2018/5/layout/IconCircleLabelList"/>
    <dgm:cxn modelId="{3BF77EAF-9B1F-3745-99CF-D20954FE44A9}" type="presParOf" srcId="{684BAB3F-1060-40C8-A3FE-1FFA04C73E25}" destId="{1213B73A-024A-49FC-9223-1A81D9C9589E}" srcOrd="2" destOrd="0" presId="urn:microsoft.com/office/officeart/2018/5/layout/IconCircleLabelList"/>
    <dgm:cxn modelId="{2D67B2E7-3F3F-5543-8445-0DE4E5148B29}" type="presParOf" srcId="{684BAB3F-1060-40C8-A3FE-1FFA04C73E25}" destId="{104E94C2-4B63-432F-9A0B-C68D8547FB7E}" srcOrd="3" destOrd="0" presId="urn:microsoft.com/office/officeart/2018/5/layout/IconCircleLabelList"/>
    <dgm:cxn modelId="{CAA10D59-0F76-8C47-BBAD-69C57616E269}" type="presParOf" srcId="{8D03968C-1961-4EB9-B54D-B82E340A0359}" destId="{B85D0D28-1FAB-4829-A14F-3DC394408CBF}" srcOrd="1" destOrd="0" presId="urn:microsoft.com/office/officeart/2018/5/layout/IconCircleLabelList"/>
    <dgm:cxn modelId="{F7DD6F5E-624E-C44B-A6FD-71367C96B97E}" type="presParOf" srcId="{8D03968C-1961-4EB9-B54D-B82E340A0359}" destId="{41911594-2E55-4DE0-8324-4C548913C1F8}" srcOrd="2" destOrd="0" presId="urn:microsoft.com/office/officeart/2018/5/layout/IconCircleLabelList"/>
    <dgm:cxn modelId="{EAE21F58-CA1B-9E4F-BCB1-E2D121273E2A}" type="presParOf" srcId="{41911594-2E55-4DE0-8324-4C548913C1F8}" destId="{4EACCFAF-3F3C-4ECD-8E6B-3015A484577F}" srcOrd="0" destOrd="0" presId="urn:microsoft.com/office/officeart/2018/5/layout/IconCircleLabelList"/>
    <dgm:cxn modelId="{2B395F27-A11D-7D42-9402-6C5ABCF85EDF}" type="presParOf" srcId="{41911594-2E55-4DE0-8324-4C548913C1F8}" destId="{2DA3FBD7-2A41-44A8-8102-1ED977CE96B6}" srcOrd="1" destOrd="0" presId="urn:microsoft.com/office/officeart/2018/5/layout/IconCircleLabelList"/>
    <dgm:cxn modelId="{7142C166-8DFB-A448-AE1C-BCE2CD16AA18}" type="presParOf" srcId="{41911594-2E55-4DE0-8324-4C548913C1F8}" destId="{A3536E09-E2BE-4981-B639-DCC0EAA828C1}" srcOrd="2" destOrd="0" presId="urn:microsoft.com/office/officeart/2018/5/layout/IconCircleLabelList"/>
    <dgm:cxn modelId="{677BD9D7-3F76-104D-9CC0-54D6E86C4DA9}" type="presParOf" srcId="{41911594-2E55-4DE0-8324-4C548913C1F8}" destId="{0B426C67-90D7-4153-976B-3CDF4CA712B0}" srcOrd="3" destOrd="0" presId="urn:microsoft.com/office/officeart/2018/5/layout/IconCircleLabelList"/>
    <dgm:cxn modelId="{4F84350C-6F4C-EE4C-ACB0-4781161473B7}" type="presParOf" srcId="{8D03968C-1961-4EB9-B54D-B82E340A0359}" destId="{8269CAA4-6465-4131-A939-DB6E091C2AA9}" srcOrd="3" destOrd="0" presId="urn:microsoft.com/office/officeart/2018/5/layout/IconCircleLabelList"/>
    <dgm:cxn modelId="{D54BFFC0-2385-BD49-BBE8-D6DC0103ECE2}" type="presParOf" srcId="{8D03968C-1961-4EB9-B54D-B82E340A0359}" destId="{F8271B5A-8EBE-402E-9B29-4B70DED5B6B1}" srcOrd="4" destOrd="0" presId="urn:microsoft.com/office/officeart/2018/5/layout/IconCircleLabelList"/>
    <dgm:cxn modelId="{48415AEE-66F3-A14E-B5E6-83896ABE4FA6}" type="presParOf" srcId="{F8271B5A-8EBE-402E-9B29-4B70DED5B6B1}" destId="{9ECFA13A-A537-45DA-AE37-505FC80D4E30}" srcOrd="0" destOrd="0" presId="urn:microsoft.com/office/officeart/2018/5/layout/IconCircleLabelList"/>
    <dgm:cxn modelId="{DD2603A0-285E-CD4B-8E09-185B5F0B233D}" type="presParOf" srcId="{F8271B5A-8EBE-402E-9B29-4B70DED5B6B1}" destId="{A060C4F9-D5A7-4FC9-8C6C-0EB8908B6B77}" srcOrd="1" destOrd="0" presId="urn:microsoft.com/office/officeart/2018/5/layout/IconCircleLabelList"/>
    <dgm:cxn modelId="{085BD135-65E6-2A4E-BFF2-35A8AA599182}" type="presParOf" srcId="{F8271B5A-8EBE-402E-9B29-4B70DED5B6B1}" destId="{C0B6EA1D-39A9-45E7-AA64-0CAB17234951}" srcOrd="2" destOrd="0" presId="urn:microsoft.com/office/officeart/2018/5/layout/IconCircleLabelList"/>
    <dgm:cxn modelId="{67BE1EC8-D01B-5247-B928-A5A01017559A}" type="presParOf" srcId="{F8271B5A-8EBE-402E-9B29-4B70DED5B6B1}" destId="{9ECCAC7A-78DD-480B-9B7E-FE0AF58F3D39}" srcOrd="3" destOrd="0" presId="urn:microsoft.com/office/officeart/2018/5/layout/IconCircleLabelList"/>
    <dgm:cxn modelId="{895805F5-9C63-E242-817D-1B413C53AFB8}" type="presParOf" srcId="{8D03968C-1961-4EB9-B54D-B82E340A0359}" destId="{F7F29434-BA1D-40B8-A276-13148BC56D8C}" srcOrd="5" destOrd="0" presId="urn:microsoft.com/office/officeart/2018/5/layout/IconCircleLabelList"/>
    <dgm:cxn modelId="{AC2048A5-D19C-DD47-B8E8-3CA154EFFDD5}" type="presParOf" srcId="{8D03968C-1961-4EB9-B54D-B82E340A0359}" destId="{CD953224-E10D-44C8-A9B7-C6A1B2B16065}" srcOrd="6" destOrd="0" presId="urn:microsoft.com/office/officeart/2018/5/layout/IconCircleLabelList"/>
    <dgm:cxn modelId="{DC9E6BAD-7C24-8B4D-B10C-7E8E279A643B}" type="presParOf" srcId="{CD953224-E10D-44C8-A9B7-C6A1B2B16065}" destId="{406B9EF4-52CE-4C5B-A99D-2E765F1B793A}" srcOrd="0" destOrd="0" presId="urn:microsoft.com/office/officeart/2018/5/layout/IconCircleLabelList"/>
    <dgm:cxn modelId="{D57C3D53-F1AA-B348-ACCF-FADE92C40687}" type="presParOf" srcId="{CD953224-E10D-44C8-A9B7-C6A1B2B16065}" destId="{75A65946-3076-44B6-A085-AEB823AB0CB3}" srcOrd="1" destOrd="0" presId="urn:microsoft.com/office/officeart/2018/5/layout/IconCircleLabelList"/>
    <dgm:cxn modelId="{8E61698C-774D-DB4B-8EA7-14B600A77595}" type="presParOf" srcId="{CD953224-E10D-44C8-A9B7-C6A1B2B16065}" destId="{7F1676F3-90A3-4D44-8E6B-2F3843A958C4}" srcOrd="2" destOrd="0" presId="urn:microsoft.com/office/officeart/2018/5/layout/IconCircleLabelList"/>
    <dgm:cxn modelId="{DAE1FC30-FBDB-8C46-ACC5-C12D6BBC28F8}" type="presParOf" srcId="{CD953224-E10D-44C8-A9B7-C6A1B2B16065}" destId="{EA29A215-FDAD-47CD-9F47-833B0DCDBD47}" srcOrd="3" destOrd="0" presId="urn:microsoft.com/office/officeart/2018/5/layout/IconCircleLabelList"/>
    <dgm:cxn modelId="{7C934A85-ACAE-914C-A335-C76F626F5056}" type="presParOf" srcId="{8D03968C-1961-4EB9-B54D-B82E340A0359}" destId="{F89B3023-DF48-427E-AFA2-9C6ED53AB61E}" srcOrd="7" destOrd="0" presId="urn:microsoft.com/office/officeart/2018/5/layout/IconCircleLabelList"/>
    <dgm:cxn modelId="{C00BF9CD-A22D-764E-BA8A-00B2D2ADEF5D}" type="presParOf" srcId="{8D03968C-1961-4EB9-B54D-B82E340A0359}" destId="{06989F6D-A5C9-4BFD-8475-4256F2348A81}" srcOrd="8" destOrd="0" presId="urn:microsoft.com/office/officeart/2018/5/layout/IconCircleLabelList"/>
    <dgm:cxn modelId="{8564ADC6-53ED-BA43-9EC1-E98F446FFA49}" type="presParOf" srcId="{06989F6D-A5C9-4BFD-8475-4256F2348A81}" destId="{A1C4D63C-8A3D-49ED-B908-D32EF221A264}" srcOrd="0" destOrd="0" presId="urn:microsoft.com/office/officeart/2018/5/layout/IconCircleLabelList"/>
    <dgm:cxn modelId="{C01EAA75-0A93-9642-A839-1A3318660852}" type="presParOf" srcId="{06989F6D-A5C9-4BFD-8475-4256F2348A81}" destId="{069683F5-8BE6-410F-A2C1-482CD207AC99}" srcOrd="1" destOrd="0" presId="urn:microsoft.com/office/officeart/2018/5/layout/IconCircleLabelList"/>
    <dgm:cxn modelId="{E8AAA59F-2DDB-0043-9298-40F02F52F153}" type="presParOf" srcId="{06989F6D-A5C9-4BFD-8475-4256F2348A81}" destId="{B30AF0E9-C3C9-4CD6-BC0E-180C54A131EE}" srcOrd="2" destOrd="0" presId="urn:microsoft.com/office/officeart/2018/5/layout/IconCircleLabelList"/>
    <dgm:cxn modelId="{EEEEA5D4-F378-0248-9306-9FAD70D49210}" type="presParOf" srcId="{06989F6D-A5C9-4BFD-8475-4256F2348A81}" destId="{5563C250-3836-4A4C-9DB4-2FDA51F6B7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11BE2F-B965-4DD5-9954-C5FAA08AF0F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B2DE6D2-9345-4214-8AA5-53126EE4F051}">
      <dgm:prSet/>
      <dgm:spPr/>
      <dgm:t>
        <a:bodyPr/>
        <a:lstStyle/>
        <a:p>
          <a:r>
            <a:rPr lang="en-US" b="1"/>
            <a:t>Added a column that labeled reviews as "positive" (ratings ≥ 4) and "negative" (ratings &lt; 4).</a:t>
          </a:r>
        </a:p>
      </dgm:t>
    </dgm:pt>
    <dgm:pt modelId="{BDFE154C-7DD9-4071-B291-4D3BD7C3305F}" type="parTrans" cxnId="{CCFA18A3-20DF-47A3-9D0C-A762527EFB1C}">
      <dgm:prSet/>
      <dgm:spPr/>
      <dgm:t>
        <a:bodyPr/>
        <a:lstStyle/>
        <a:p>
          <a:endParaRPr lang="en-US"/>
        </a:p>
      </dgm:t>
    </dgm:pt>
    <dgm:pt modelId="{2CB87BE1-3AC3-43DC-B6B4-8D9F518CCDDB}" type="sibTrans" cxnId="{CCFA18A3-20DF-47A3-9D0C-A762527EFB1C}">
      <dgm:prSet/>
      <dgm:spPr/>
      <dgm:t>
        <a:bodyPr/>
        <a:lstStyle/>
        <a:p>
          <a:endParaRPr lang="en-US"/>
        </a:p>
      </dgm:t>
    </dgm:pt>
    <dgm:pt modelId="{23488D14-FE4C-4FAD-9782-8FF2E9F24107}">
      <dgm:prSet/>
      <dgm:spPr/>
      <dgm:t>
        <a:bodyPr/>
        <a:lstStyle/>
        <a:p>
          <a:r>
            <a:rPr lang="en-US" b="1"/>
            <a:t>Preprocessed dataset cleaned by removing NA values and irrelevant columns.</a:t>
          </a:r>
        </a:p>
      </dgm:t>
    </dgm:pt>
    <dgm:pt modelId="{451E8BC7-C1F4-4ABE-8777-FC4A7F021F43}" type="parTrans" cxnId="{C35F6DFA-1586-4D06-BC89-BB1F70CC20BF}">
      <dgm:prSet/>
      <dgm:spPr/>
      <dgm:t>
        <a:bodyPr/>
        <a:lstStyle/>
        <a:p>
          <a:endParaRPr lang="en-US"/>
        </a:p>
      </dgm:t>
    </dgm:pt>
    <dgm:pt modelId="{85B9A496-73E0-4F1B-BDC3-5B320049AF60}" type="sibTrans" cxnId="{C35F6DFA-1586-4D06-BC89-BB1F70CC20BF}">
      <dgm:prSet/>
      <dgm:spPr/>
      <dgm:t>
        <a:bodyPr/>
        <a:lstStyle/>
        <a:p>
          <a:endParaRPr lang="en-US"/>
        </a:p>
      </dgm:t>
    </dgm:pt>
    <dgm:pt modelId="{8DE4376A-D057-FA4C-BEDC-27626BCFB8A7}" type="pres">
      <dgm:prSet presAssocID="{9811BE2F-B965-4DD5-9954-C5FAA08AF0F1}" presName="linear" presStyleCnt="0">
        <dgm:presLayoutVars>
          <dgm:animLvl val="lvl"/>
          <dgm:resizeHandles val="exact"/>
        </dgm:presLayoutVars>
      </dgm:prSet>
      <dgm:spPr/>
    </dgm:pt>
    <dgm:pt modelId="{4B7F6138-66EE-F74E-9AB7-FC5E2D830383}" type="pres">
      <dgm:prSet presAssocID="{4B2DE6D2-9345-4214-8AA5-53126EE4F051}" presName="parentText" presStyleLbl="node1" presStyleIdx="0" presStyleCnt="2">
        <dgm:presLayoutVars>
          <dgm:chMax val="0"/>
          <dgm:bulletEnabled val="1"/>
        </dgm:presLayoutVars>
      </dgm:prSet>
      <dgm:spPr/>
    </dgm:pt>
    <dgm:pt modelId="{88DD6A6F-6870-044F-8916-BE2FAE98C525}" type="pres">
      <dgm:prSet presAssocID="{2CB87BE1-3AC3-43DC-B6B4-8D9F518CCDDB}" presName="spacer" presStyleCnt="0"/>
      <dgm:spPr/>
    </dgm:pt>
    <dgm:pt modelId="{8A8AFC93-665C-B243-A378-4A3E73DCDC79}" type="pres">
      <dgm:prSet presAssocID="{23488D14-FE4C-4FAD-9782-8FF2E9F24107}" presName="parentText" presStyleLbl="node1" presStyleIdx="1" presStyleCnt="2">
        <dgm:presLayoutVars>
          <dgm:chMax val="0"/>
          <dgm:bulletEnabled val="1"/>
        </dgm:presLayoutVars>
      </dgm:prSet>
      <dgm:spPr/>
    </dgm:pt>
  </dgm:ptLst>
  <dgm:cxnLst>
    <dgm:cxn modelId="{F7994B0B-5803-9947-95FD-B5AF79EBB5C3}" type="presOf" srcId="{23488D14-FE4C-4FAD-9782-8FF2E9F24107}" destId="{8A8AFC93-665C-B243-A378-4A3E73DCDC79}" srcOrd="0" destOrd="0" presId="urn:microsoft.com/office/officeart/2005/8/layout/vList2"/>
    <dgm:cxn modelId="{CCFA18A3-20DF-47A3-9D0C-A762527EFB1C}" srcId="{9811BE2F-B965-4DD5-9954-C5FAA08AF0F1}" destId="{4B2DE6D2-9345-4214-8AA5-53126EE4F051}" srcOrd="0" destOrd="0" parTransId="{BDFE154C-7DD9-4071-B291-4D3BD7C3305F}" sibTransId="{2CB87BE1-3AC3-43DC-B6B4-8D9F518CCDDB}"/>
    <dgm:cxn modelId="{6CC91FE5-8D3C-8F4C-97C1-E6542F8B0572}" type="presOf" srcId="{4B2DE6D2-9345-4214-8AA5-53126EE4F051}" destId="{4B7F6138-66EE-F74E-9AB7-FC5E2D830383}" srcOrd="0" destOrd="0" presId="urn:microsoft.com/office/officeart/2005/8/layout/vList2"/>
    <dgm:cxn modelId="{0A2D3CF6-85F8-BD45-89E2-68BD33CC17BA}" type="presOf" srcId="{9811BE2F-B965-4DD5-9954-C5FAA08AF0F1}" destId="{8DE4376A-D057-FA4C-BEDC-27626BCFB8A7}" srcOrd="0" destOrd="0" presId="urn:microsoft.com/office/officeart/2005/8/layout/vList2"/>
    <dgm:cxn modelId="{C35F6DFA-1586-4D06-BC89-BB1F70CC20BF}" srcId="{9811BE2F-B965-4DD5-9954-C5FAA08AF0F1}" destId="{23488D14-FE4C-4FAD-9782-8FF2E9F24107}" srcOrd="1" destOrd="0" parTransId="{451E8BC7-C1F4-4ABE-8777-FC4A7F021F43}" sibTransId="{85B9A496-73E0-4F1B-BDC3-5B320049AF60}"/>
    <dgm:cxn modelId="{0AD144F7-DB01-5148-AE98-2334F4B2E390}" type="presParOf" srcId="{8DE4376A-D057-FA4C-BEDC-27626BCFB8A7}" destId="{4B7F6138-66EE-F74E-9AB7-FC5E2D830383}" srcOrd="0" destOrd="0" presId="urn:microsoft.com/office/officeart/2005/8/layout/vList2"/>
    <dgm:cxn modelId="{CBF59B79-68A6-4440-AD1F-23E1B7A01914}" type="presParOf" srcId="{8DE4376A-D057-FA4C-BEDC-27626BCFB8A7}" destId="{88DD6A6F-6870-044F-8916-BE2FAE98C525}" srcOrd="1" destOrd="0" presId="urn:microsoft.com/office/officeart/2005/8/layout/vList2"/>
    <dgm:cxn modelId="{E3AEFC71-5524-344B-9459-817109210D26}" type="presParOf" srcId="{8DE4376A-D057-FA4C-BEDC-27626BCFB8A7}" destId="{8A8AFC93-665C-B243-A378-4A3E73DCDC7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3658D4-B4A7-4580-912C-98A5CB00207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743E4F0-58DB-4B52-8C68-46621CF73894}">
      <dgm:prSet/>
      <dgm:spPr/>
      <dgm:t>
        <a:bodyPr/>
        <a:lstStyle/>
        <a:p>
          <a:r>
            <a:rPr lang="en-US" b="1">
              <a:ln>
                <a:solidFill>
                  <a:schemeClr val="tx1"/>
                </a:solidFill>
              </a:ln>
            </a:rPr>
            <a:t>Data &amp; Text Processing</a:t>
          </a:r>
        </a:p>
      </dgm:t>
    </dgm:pt>
    <dgm:pt modelId="{BB5BCCDC-599F-4BAC-9822-CC09BB966BA7}" type="parTrans" cxnId="{4CE639FB-31B4-4D44-B85F-D21FD7277030}">
      <dgm:prSet/>
      <dgm:spPr/>
      <dgm:t>
        <a:bodyPr/>
        <a:lstStyle/>
        <a:p>
          <a:endParaRPr lang="en-US"/>
        </a:p>
      </dgm:t>
    </dgm:pt>
    <dgm:pt modelId="{988B469E-183F-46D5-B89D-A0F818A17170}" type="sibTrans" cxnId="{4CE639FB-31B4-4D44-B85F-D21FD7277030}">
      <dgm:prSet/>
      <dgm:spPr/>
      <dgm:t>
        <a:bodyPr/>
        <a:lstStyle/>
        <a:p>
          <a:endParaRPr lang="en-US"/>
        </a:p>
      </dgm:t>
    </dgm:pt>
    <dgm:pt modelId="{8B64D7F4-C0D2-4053-B0DA-426AC64E00C1}">
      <dgm:prSet/>
      <dgm:spPr/>
      <dgm:t>
        <a:bodyPr/>
        <a:lstStyle/>
        <a:p>
          <a:r>
            <a:rPr lang="en-US"/>
            <a:t>Removed missing values and irrelevant columns.</a:t>
          </a:r>
        </a:p>
      </dgm:t>
    </dgm:pt>
    <dgm:pt modelId="{FC44945F-2A7E-474C-AF77-CDC52E23D031}" type="parTrans" cxnId="{63740259-DD17-4DE8-AC6C-545E4212A73A}">
      <dgm:prSet/>
      <dgm:spPr/>
      <dgm:t>
        <a:bodyPr/>
        <a:lstStyle/>
        <a:p>
          <a:endParaRPr lang="en-US"/>
        </a:p>
      </dgm:t>
    </dgm:pt>
    <dgm:pt modelId="{90B3EDCA-56A0-4324-A7D8-17AA3195ADD8}" type="sibTrans" cxnId="{63740259-DD17-4DE8-AC6C-545E4212A73A}">
      <dgm:prSet/>
      <dgm:spPr/>
      <dgm:t>
        <a:bodyPr/>
        <a:lstStyle/>
        <a:p>
          <a:endParaRPr lang="en-US"/>
        </a:p>
      </dgm:t>
    </dgm:pt>
    <dgm:pt modelId="{55D8AC35-5180-493B-A39F-F829FB65E52C}">
      <dgm:prSet/>
      <dgm:spPr/>
      <dgm:t>
        <a:bodyPr/>
        <a:lstStyle/>
        <a:p>
          <a:r>
            <a:rPr lang="en-US"/>
            <a:t>Labeled sentiments based on ratings.</a:t>
          </a:r>
        </a:p>
      </dgm:t>
    </dgm:pt>
    <dgm:pt modelId="{A02A506E-7F5D-4F71-818F-9ED4CA3E6781}" type="parTrans" cxnId="{1C8E6F13-B04A-4882-B983-5E6651B92A20}">
      <dgm:prSet/>
      <dgm:spPr/>
      <dgm:t>
        <a:bodyPr/>
        <a:lstStyle/>
        <a:p>
          <a:endParaRPr lang="en-US"/>
        </a:p>
      </dgm:t>
    </dgm:pt>
    <dgm:pt modelId="{5A77305E-DF29-4430-A4E1-6CE118E878D5}" type="sibTrans" cxnId="{1C8E6F13-B04A-4882-B983-5E6651B92A20}">
      <dgm:prSet/>
      <dgm:spPr/>
      <dgm:t>
        <a:bodyPr/>
        <a:lstStyle/>
        <a:p>
          <a:endParaRPr lang="en-US"/>
        </a:p>
      </dgm:t>
    </dgm:pt>
    <dgm:pt modelId="{651E1976-07EE-4F05-9548-5D7C845910A7}">
      <dgm:prSet/>
      <dgm:spPr/>
      <dgm:t>
        <a:bodyPr/>
        <a:lstStyle/>
        <a:p>
          <a:r>
            <a:rPr lang="en-US" b="1">
              <a:ln>
                <a:solidFill>
                  <a:schemeClr val="tx1"/>
                </a:solidFill>
              </a:ln>
            </a:rPr>
            <a:t>Data Partition &amp; Balancing</a:t>
          </a:r>
        </a:p>
      </dgm:t>
    </dgm:pt>
    <dgm:pt modelId="{C535580C-2295-4B0B-8A71-7086C45E8398}" type="parTrans" cxnId="{E2283867-3008-44E2-BED8-D3FEFA653274}">
      <dgm:prSet/>
      <dgm:spPr/>
      <dgm:t>
        <a:bodyPr/>
        <a:lstStyle/>
        <a:p>
          <a:endParaRPr lang="en-US"/>
        </a:p>
      </dgm:t>
    </dgm:pt>
    <dgm:pt modelId="{5D892A18-DD8B-4758-8AA4-A4B50088939D}" type="sibTrans" cxnId="{E2283867-3008-44E2-BED8-D3FEFA653274}">
      <dgm:prSet/>
      <dgm:spPr/>
      <dgm:t>
        <a:bodyPr/>
        <a:lstStyle/>
        <a:p>
          <a:endParaRPr lang="en-US"/>
        </a:p>
      </dgm:t>
    </dgm:pt>
    <dgm:pt modelId="{6B0BA477-03BA-445E-83C8-39309DF889C2}">
      <dgm:prSet/>
      <dgm:spPr/>
      <dgm:t>
        <a:bodyPr/>
        <a:lstStyle/>
        <a:p>
          <a:r>
            <a:rPr lang="en-US"/>
            <a:t>Split dataset into 70% training and 30% testing for model development and validation.</a:t>
          </a:r>
        </a:p>
      </dgm:t>
    </dgm:pt>
    <dgm:pt modelId="{372274C1-5668-4C80-ADCD-DB01C7243EC8}" type="parTrans" cxnId="{ADC69A6B-EF31-44DD-B07A-16BF6D303F5B}">
      <dgm:prSet/>
      <dgm:spPr/>
      <dgm:t>
        <a:bodyPr/>
        <a:lstStyle/>
        <a:p>
          <a:endParaRPr lang="en-US"/>
        </a:p>
      </dgm:t>
    </dgm:pt>
    <dgm:pt modelId="{800D3FBB-ADD1-4A90-B344-E667C0556350}" type="sibTrans" cxnId="{ADC69A6B-EF31-44DD-B07A-16BF6D303F5B}">
      <dgm:prSet/>
      <dgm:spPr/>
      <dgm:t>
        <a:bodyPr/>
        <a:lstStyle/>
        <a:p>
          <a:endParaRPr lang="en-US"/>
        </a:p>
      </dgm:t>
    </dgm:pt>
    <dgm:pt modelId="{E9880159-27E3-40CC-BD36-CA6E0FE1170A}">
      <dgm:prSet/>
      <dgm:spPr/>
      <dgm:t>
        <a:bodyPr/>
        <a:lstStyle/>
        <a:p>
          <a:r>
            <a:rPr lang="en-US" b="1">
              <a:ln>
                <a:solidFill>
                  <a:schemeClr val="tx1"/>
                </a:solidFill>
              </a:ln>
            </a:rPr>
            <a:t>Model Construction</a:t>
          </a:r>
        </a:p>
      </dgm:t>
    </dgm:pt>
    <dgm:pt modelId="{9B4428CB-A016-44F2-A244-FAB2C0675377}" type="parTrans" cxnId="{D5ED045B-0BCC-422F-8FC0-C64CF75D3FA3}">
      <dgm:prSet/>
      <dgm:spPr/>
      <dgm:t>
        <a:bodyPr/>
        <a:lstStyle/>
        <a:p>
          <a:endParaRPr lang="en-US"/>
        </a:p>
      </dgm:t>
    </dgm:pt>
    <dgm:pt modelId="{3CB68921-C8CC-455E-8909-883C36A6F6B6}" type="sibTrans" cxnId="{D5ED045B-0BCC-422F-8FC0-C64CF75D3FA3}">
      <dgm:prSet/>
      <dgm:spPr/>
      <dgm:t>
        <a:bodyPr/>
        <a:lstStyle/>
        <a:p>
          <a:endParaRPr lang="en-US"/>
        </a:p>
      </dgm:t>
    </dgm:pt>
    <dgm:pt modelId="{1F5E359F-65A9-459E-B875-47C7C6D5C411}">
      <dgm:prSet/>
      <dgm:spPr/>
      <dgm:t>
        <a:bodyPr/>
        <a:lstStyle/>
        <a:p>
          <a:r>
            <a:rPr lang="en-US"/>
            <a:t>Created a document corpus matrix to transform text into numerical data.</a:t>
          </a:r>
        </a:p>
      </dgm:t>
    </dgm:pt>
    <dgm:pt modelId="{27DE0298-CDA3-4B43-9977-FC1B5B60C634}" type="parTrans" cxnId="{61FB7CB7-CE23-4411-B266-8FA3896EE7F7}">
      <dgm:prSet/>
      <dgm:spPr/>
      <dgm:t>
        <a:bodyPr/>
        <a:lstStyle/>
        <a:p>
          <a:endParaRPr lang="en-US"/>
        </a:p>
      </dgm:t>
    </dgm:pt>
    <dgm:pt modelId="{2AB14642-8300-4CD8-AEE3-3586899D67A8}" type="sibTrans" cxnId="{61FB7CB7-CE23-4411-B266-8FA3896EE7F7}">
      <dgm:prSet/>
      <dgm:spPr/>
      <dgm:t>
        <a:bodyPr/>
        <a:lstStyle/>
        <a:p>
          <a:endParaRPr lang="en-US"/>
        </a:p>
      </dgm:t>
    </dgm:pt>
    <dgm:pt modelId="{E4AA3E61-74F7-424C-9C96-9555F8949436}">
      <dgm:prSet/>
      <dgm:spPr/>
      <dgm:t>
        <a:bodyPr/>
        <a:lstStyle/>
        <a:p>
          <a:r>
            <a:rPr lang="en-US"/>
            <a:t>Leveraged machine learning for efficient text classification.</a:t>
          </a:r>
        </a:p>
      </dgm:t>
    </dgm:pt>
    <dgm:pt modelId="{65165FCB-1231-4FE4-A98F-C90AC8F2D934}" type="parTrans" cxnId="{4894A169-82C5-47AF-A6C6-294B102620D0}">
      <dgm:prSet/>
      <dgm:spPr/>
      <dgm:t>
        <a:bodyPr/>
        <a:lstStyle/>
        <a:p>
          <a:endParaRPr lang="en-US"/>
        </a:p>
      </dgm:t>
    </dgm:pt>
    <dgm:pt modelId="{A50B1DAB-8FAD-4BC0-99CD-0209914FBA77}" type="sibTrans" cxnId="{4894A169-82C5-47AF-A6C6-294B102620D0}">
      <dgm:prSet/>
      <dgm:spPr/>
      <dgm:t>
        <a:bodyPr/>
        <a:lstStyle/>
        <a:p>
          <a:endParaRPr lang="en-US"/>
        </a:p>
      </dgm:t>
    </dgm:pt>
    <dgm:pt modelId="{E0B7DCE2-82C7-4E95-A4B8-846DAA87F983}">
      <dgm:prSet/>
      <dgm:spPr/>
      <dgm:t>
        <a:bodyPr/>
        <a:lstStyle/>
        <a:p>
          <a:r>
            <a:rPr lang="en-US" b="1">
              <a:ln>
                <a:solidFill>
                  <a:schemeClr val="tx1"/>
                </a:solidFill>
              </a:ln>
            </a:rPr>
            <a:t>Model Evaluation</a:t>
          </a:r>
        </a:p>
      </dgm:t>
    </dgm:pt>
    <dgm:pt modelId="{AAC79FF3-C559-48BC-81ED-EC9344E7E4D8}" type="parTrans" cxnId="{086D03B8-6BA9-4D66-B140-AF47863A7F88}">
      <dgm:prSet/>
      <dgm:spPr/>
      <dgm:t>
        <a:bodyPr/>
        <a:lstStyle/>
        <a:p>
          <a:endParaRPr lang="en-US"/>
        </a:p>
      </dgm:t>
    </dgm:pt>
    <dgm:pt modelId="{18BE3F75-1F34-4C53-A3D3-D3262C0BECAC}" type="sibTrans" cxnId="{086D03B8-6BA9-4D66-B140-AF47863A7F88}">
      <dgm:prSet/>
      <dgm:spPr/>
      <dgm:t>
        <a:bodyPr/>
        <a:lstStyle/>
        <a:p>
          <a:endParaRPr lang="en-US"/>
        </a:p>
      </dgm:t>
    </dgm:pt>
    <dgm:pt modelId="{55A2A9B1-A7C6-4DCD-B7FF-A2CCE378F6BF}">
      <dgm:prSet/>
      <dgm:spPr/>
      <dgm:t>
        <a:bodyPr/>
        <a:lstStyle/>
        <a:p>
          <a:pPr rtl="0"/>
          <a:r>
            <a:rPr lang="en-US">
              <a:latin typeface="Trade Gothic Next Light"/>
              <a:ea typeface="Calibri"/>
              <a:cs typeface="Calibri"/>
            </a:rPr>
            <a:t>Used cross-validation for </a:t>
          </a:r>
          <a:r>
            <a:rPr lang="en-US" b="0">
              <a:latin typeface="Trade Gothic Next Light"/>
              <a:ea typeface="Calibri"/>
              <a:cs typeface="Calibri"/>
            </a:rPr>
            <a:t>performance evaluation</a:t>
          </a:r>
        </a:p>
      </dgm:t>
    </dgm:pt>
    <dgm:pt modelId="{1B28B7E0-C13A-47C5-BEF5-A6A0014D09CB}" type="parTrans" cxnId="{5222ED4B-21B2-46B8-AFC7-DF1027C054A3}">
      <dgm:prSet/>
      <dgm:spPr/>
      <dgm:t>
        <a:bodyPr/>
        <a:lstStyle/>
        <a:p>
          <a:endParaRPr lang="en-US"/>
        </a:p>
      </dgm:t>
    </dgm:pt>
    <dgm:pt modelId="{4B732B3F-8AC6-48B3-9E3C-B73F937C1BB3}" type="sibTrans" cxnId="{5222ED4B-21B2-46B8-AFC7-DF1027C054A3}">
      <dgm:prSet/>
      <dgm:spPr/>
      <dgm:t>
        <a:bodyPr/>
        <a:lstStyle/>
        <a:p>
          <a:endParaRPr lang="en-US"/>
        </a:p>
      </dgm:t>
    </dgm:pt>
    <dgm:pt modelId="{82D919F7-93B1-42D6-9C37-249E142CCDF8}">
      <dgm:prSet/>
      <dgm:spPr/>
      <dgm:t>
        <a:bodyPr/>
        <a:lstStyle/>
        <a:p>
          <a:r>
            <a:rPr lang="en-US"/>
            <a:t>Key metrics: accuracy, precision, sensitivity, specificity, demonstrating high reliability.</a:t>
          </a:r>
        </a:p>
      </dgm:t>
    </dgm:pt>
    <dgm:pt modelId="{8A459CB6-B36B-482C-A07F-134444709143}" type="parTrans" cxnId="{74929669-C5B6-45C3-9235-0DA7386431F8}">
      <dgm:prSet/>
      <dgm:spPr/>
      <dgm:t>
        <a:bodyPr/>
        <a:lstStyle/>
        <a:p>
          <a:endParaRPr lang="en-US"/>
        </a:p>
      </dgm:t>
    </dgm:pt>
    <dgm:pt modelId="{A9AB7D25-CCDE-4BE5-A412-5790057CDD1D}" type="sibTrans" cxnId="{74929669-C5B6-45C3-9235-0DA7386431F8}">
      <dgm:prSet/>
      <dgm:spPr/>
      <dgm:t>
        <a:bodyPr/>
        <a:lstStyle/>
        <a:p>
          <a:endParaRPr lang="en-US"/>
        </a:p>
      </dgm:t>
    </dgm:pt>
    <dgm:pt modelId="{9BF2B17B-919E-A946-AD6D-E15747C92B11}" type="pres">
      <dgm:prSet presAssocID="{F53658D4-B4A7-4580-912C-98A5CB002073}" presName="vert0" presStyleCnt="0">
        <dgm:presLayoutVars>
          <dgm:dir/>
          <dgm:animOne val="branch"/>
          <dgm:animLvl val="lvl"/>
        </dgm:presLayoutVars>
      </dgm:prSet>
      <dgm:spPr/>
    </dgm:pt>
    <dgm:pt modelId="{19A5B67C-C572-A04D-9670-2B6D59116D85}" type="pres">
      <dgm:prSet presAssocID="{F743E4F0-58DB-4B52-8C68-46621CF73894}" presName="thickLine" presStyleLbl="alignNode1" presStyleIdx="0" presStyleCnt="4"/>
      <dgm:spPr/>
    </dgm:pt>
    <dgm:pt modelId="{00B5C4C6-0116-6D4D-BD75-C071FCB90E34}" type="pres">
      <dgm:prSet presAssocID="{F743E4F0-58DB-4B52-8C68-46621CF73894}" presName="horz1" presStyleCnt="0"/>
      <dgm:spPr/>
    </dgm:pt>
    <dgm:pt modelId="{9403AA96-91BE-0440-BD19-04CA5872FD52}" type="pres">
      <dgm:prSet presAssocID="{F743E4F0-58DB-4B52-8C68-46621CF73894}" presName="tx1" presStyleLbl="revTx" presStyleIdx="0" presStyleCnt="11"/>
      <dgm:spPr/>
    </dgm:pt>
    <dgm:pt modelId="{898F3702-EC4F-8A45-829E-2D2676A2DA68}" type="pres">
      <dgm:prSet presAssocID="{F743E4F0-58DB-4B52-8C68-46621CF73894}" presName="vert1" presStyleCnt="0"/>
      <dgm:spPr/>
    </dgm:pt>
    <dgm:pt modelId="{19BF8556-95D1-1742-996F-7C92B783F44F}" type="pres">
      <dgm:prSet presAssocID="{8B64D7F4-C0D2-4053-B0DA-426AC64E00C1}" presName="vertSpace2a" presStyleCnt="0"/>
      <dgm:spPr/>
    </dgm:pt>
    <dgm:pt modelId="{EA08E40B-1C7D-7D41-8A26-F05E87A45D27}" type="pres">
      <dgm:prSet presAssocID="{8B64D7F4-C0D2-4053-B0DA-426AC64E00C1}" presName="horz2" presStyleCnt="0"/>
      <dgm:spPr/>
    </dgm:pt>
    <dgm:pt modelId="{57376A12-316A-924B-9267-D3E706D0E7AA}" type="pres">
      <dgm:prSet presAssocID="{8B64D7F4-C0D2-4053-B0DA-426AC64E00C1}" presName="horzSpace2" presStyleCnt="0"/>
      <dgm:spPr/>
    </dgm:pt>
    <dgm:pt modelId="{D4FA43C7-7F94-8348-BCD7-78F2E2DAE401}" type="pres">
      <dgm:prSet presAssocID="{8B64D7F4-C0D2-4053-B0DA-426AC64E00C1}" presName="tx2" presStyleLbl="revTx" presStyleIdx="1" presStyleCnt="11"/>
      <dgm:spPr/>
    </dgm:pt>
    <dgm:pt modelId="{16E7C0A1-7187-B846-925D-3C38AAD9688E}" type="pres">
      <dgm:prSet presAssocID="{8B64D7F4-C0D2-4053-B0DA-426AC64E00C1}" presName="vert2" presStyleCnt="0"/>
      <dgm:spPr/>
    </dgm:pt>
    <dgm:pt modelId="{F6F09D1D-6EEA-9B42-924C-877DE6B942D6}" type="pres">
      <dgm:prSet presAssocID="{8B64D7F4-C0D2-4053-B0DA-426AC64E00C1}" presName="thinLine2b" presStyleLbl="callout" presStyleIdx="0" presStyleCnt="7"/>
      <dgm:spPr/>
    </dgm:pt>
    <dgm:pt modelId="{7636A017-381B-104A-B556-5160656A08EB}" type="pres">
      <dgm:prSet presAssocID="{8B64D7F4-C0D2-4053-B0DA-426AC64E00C1}" presName="vertSpace2b" presStyleCnt="0"/>
      <dgm:spPr/>
    </dgm:pt>
    <dgm:pt modelId="{B54AD3B0-E482-1148-A254-3BF777BF249D}" type="pres">
      <dgm:prSet presAssocID="{55D8AC35-5180-493B-A39F-F829FB65E52C}" presName="horz2" presStyleCnt="0"/>
      <dgm:spPr/>
    </dgm:pt>
    <dgm:pt modelId="{97B1F80E-B535-DD4A-9E0E-41BD183EC032}" type="pres">
      <dgm:prSet presAssocID="{55D8AC35-5180-493B-A39F-F829FB65E52C}" presName="horzSpace2" presStyleCnt="0"/>
      <dgm:spPr/>
    </dgm:pt>
    <dgm:pt modelId="{5F184D72-087C-E342-8049-A45FD0364F0B}" type="pres">
      <dgm:prSet presAssocID="{55D8AC35-5180-493B-A39F-F829FB65E52C}" presName="tx2" presStyleLbl="revTx" presStyleIdx="2" presStyleCnt="11"/>
      <dgm:spPr/>
    </dgm:pt>
    <dgm:pt modelId="{5B649962-9825-8C4A-B099-214A765FC1CA}" type="pres">
      <dgm:prSet presAssocID="{55D8AC35-5180-493B-A39F-F829FB65E52C}" presName="vert2" presStyleCnt="0"/>
      <dgm:spPr/>
    </dgm:pt>
    <dgm:pt modelId="{F205F7EA-5029-1B48-9EE0-4ECAE8883EDA}" type="pres">
      <dgm:prSet presAssocID="{55D8AC35-5180-493B-A39F-F829FB65E52C}" presName="thinLine2b" presStyleLbl="callout" presStyleIdx="1" presStyleCnt="7"/>
      <dgm:spPr/>
    </dgm:pt>
    <dgm:pt modelId="{C8D3C93A-AA46-654E-914D-BD3637A92765}" type="pres">
      <dgm:prSet presAssocID="{55D8AC35-5180-493B-A39F-F829FB65E52C}" presName="vertSpace2b" presStyleCnt="0"/>
      <dgm:spPr/>
    </dgm:pt>
    <dgm:pt modelId="{9291C6F3-5E23-7A44-BFF7-0836D060FE43}" type="pres">
      <dgm:prSet presAssocID="{651E1976-07EE-4F05-9548-5D7C845910A7}" presName="thickLine" presStyleLbl="alignNode1" presStyleIdx="1" presStyleCnt="4"/>
      <dgm:spPr/>
    </dgm:pt>
    <dgm:pt modelId="{F9110370-4CCF-5147-8442-DCA66DA604EA}" type="pres">
      <dgm:prSet presAssocID="{651E1976-07EE-4F05-9548-5D7C845910A7}" presName="horz1" presStyleCnt="0"/>
      <dgm:spPr/>
    </dgm:pt>
    <dgm:pt modelId="{43706AEA-44EB-7A4D-AFDE-18FD6517F73C}" type="pres">
      <dgm:prSet presAssocID="{651E1976-07EE-4F05-9548-5D7C845910A7}" presName="tx1" presStyleLbl="revTx" presStyleIdx="3" presStyleCnt="11"/>
      <dgm:spPr/>
    </dgm:pt>
    <dgm:pt modelId="{442E3B75-1DDD-C446-A795-C5241BCFF95C}" type="pres">
      <dgm:prSet presAssocID="{651E1976-07EE-4F05-9548-5D7C845910A7}" presName="vert1" presStyleCnt="0"/>
      <dgm:spPr/>
    </dgm:pt>
    <dgm:pt modelId="{A8B58659-D31C-F744-9550-B9AA3A9E3DC8}" type="pres">
      <dgm:prSet presAssocID="{6B0BA477-03BA-445E-83C8-39309DF889C2}" presName="vertSpace2a" presStyleCnt="0"/>
      <dgm:spPr/>
    </dgm:pt>
    <dgm:pt modelId="{A30AC596-67F6-F84A-AA5F-77A021D92873}" type="pres">
      <dgm:prSet presAssocID="{6B0BA477-03BA-445E-83C8-39309DF889C2}" presName="horz2" presStyleCnt="0"/>
      <dgm:spPr/>
    </dgm:pt>
    <dgm:pt modelId="{7DE13640-82C3-5142-92E4-CF0A50C93542}" type="pres">
      <dgm:prSet presAssocID="{6B0BA477-03BA-445E-83C8-39309DF889C2}" presName="horzSpace2" presStyleCnt="0"/>
      <dgm:spPr/>
    </dgm:pt>
    <dgm:pt modelId="{8E02D4E7-E05D-7949-BFBA-FC8302EB9F95}" type="pres">
      <dgm:prSet presAssocID="{6B0BA477-03BA-445E-83C8-39309DF889C2}" presName="tx2" presStyleLbl="revTx" presStyleIdx="4" presStyleCnt="11"/>
      <dgm:spPr/>
    </dgm:pt>
    <dgm:pt modelId="{807FEAAC-C465-FA42-B067-197D6402BFCC}" type="pres">
      <dgm:prSet presAssocID="{6B0BA477-03BA-445E-83C8-39309DF889C2}" presName="vert2" presStyleCnt="0"/>
      <dgm:spPr/>
    </dgm:pt>
    <dgm:pt modelId="{BDC297BB-35DD-B941-A521-638795A77CAB}" type="pres">
      <dgm:prSet presAssocID="{6B0BA477-03BA-445E-83C8-39309DF889C2}" presName="thinLine2b" presStyleLbl="callout" presStyleIdx="2" presStyleCnt="7"/>
      <dgm:spPr/>
    </dgm:pt>
    <dgm:pt modelId="{A8528F1A-AFF8-F648-9603-C27F4DBDE82A}" type="pres">
      <dgm:prSet presAssocID="{6B0BA477-03BA-445E-83C8-39309DF889C2}" presName="vertSpace2b" presStyleCnt="0"/>
      <dgm:spPr/>
    </dgm:pt>
    <dgm:pt modelId="{A19FC6A7-E532-EF45-9476-7B9B1221B35F}" type="pres">
      <dgm:prSet presAssocID="{E9880159-27E3-40CC-BD36-CA6E0FE1170A}" presName="thickLine" presStyleLbl="alignNode1" presStyleIdx="2" presStyleCnt="4"/>
      <dgm:spPr/>
    </dgm:pt>
    <dgm:pt modelId="{85F17B96-95C3-6142-8A72-6E5EF582F7B2}" type="pres">
      <dgm:prSet presAssocID="{E9880159-27E3-40CC-BD36-CA6E0FE1170A}" presName="horz1" presStyleCnt="0"/>
      <dgm:spPr/>
    </dgm:pt>
    <dgm:pt modelId="{5401AE94-81C9-904A-82CB-5D326260E043}" type="pres">
      <dgm:prSet presAssocID="{E9880159-27E3-40CC-BD36-CA6E0FE1170A}" presName="tx1" presStyleLbl="revTx" presStyleIdx="5" presStyleCnt="11"/>
      <dgm:spPr/>
    </dgm:pt>
    <dgm:pt modelId="{9B84FB9B-FA24-154E-A854-847D52717018}" type="pres">
      <dgm:prSet presAssocID="{E9880159-27E3-40CC-BD36-CA6E0FE1170A}" presName="vert1" presStyleCnt="0"/>
      <dgm:spPr/>
    </dgm:pt>
    <dgm:pt modelId="{E0B32BE3-753E-264B-8958-C2DEE193CFCB}" type="pres">
      <dgm:prSet presAssocID="{1F5E359F-65A9-459E-B875-47C7C6D5C411}" presName="vertSpace2a" presStyleCnt="0"/>
      <dgm:spPr/>
    </dgm:pt>
    <dgm:pt modelId="{B206F306-21FC-2249-89B4-36E07EA2FC3A}" type="pres">
      <dgm:prSet presAssocID="{1F5E359F-65A9-459E-B875-47C7C6D5C411}" presName="horz2" presStyleCnt="0"/>
      <dgm:spPr/>
    </dgm:pt>
    <dgm:pt modelId="{FEEDA3C2-A0FE-6245-9FD7-514CDC09613F}" type="pres">
      <dgm:prSet presAssocID="{1F5E359F-65A9-459E-B875-47C7C6D5C411}" presName="horzSpace2" presStyleCnt="0"/>
      <dgm:spPr/>
    </dgm:pt>
    <dgm:pt modelId="{219F06A5-09FE-C946-B62D-2FF9373BFEAC}" type="pres">
      <dgm:prSet presAssocID="{1F5E359F-65A9-459E-B875-47C7C6D5C411}" presName="tx2" presStyleLbl="revTx" presStyleIdx="6" presStyleCnt="11"/>
      <dgm:spPr/>
    </dgm:pt>
    <dgm:pt modelId="{49AA28BD-63F6-D34A-911D-E8DC6E270B8F}" type="pres">
      <dgm:prSet presAssocID="{1F5E359F-65A9-459E-B875-47C7C6D5C411}" presName="vert2" presStyleCnt="0"/>
      <dgm:spPr/>
    </dgm:pt>
    <dgm:pt modelId="{614887A7-1AE8-9A40-ACC9-0AEEFFC3E88A}" type="pres">
      <dgm:prSet presAssocID="{1F5E359F-65A9-459E-B875-47C7C6D5C411}" presName="thinLine2b" presStyleLbl="callout" presStyleIdx="3" presStyleCnt="7"/>
      <dgm:spPr/>
    </dgm:pt>
    <dgm:pt modelId="{3C7D72B7-485C-554D-A0B5-13BE2090B059}" type="pres">
      <dgm:prSet presAssocID="{1F5E359F-65A9-459E-B875-47C7C6D5C411}" presName="vertSpace2b" presStyleCnt="0"/>
      <dgm:spPr/>
    </dgm:pt>
    <dgm:pt modelId="{DDAE731B-2C0C-784F-9098-0C20E513FB90}" type="pres">
      <dgm:prSet presAssocID="{E4AA3E61-74F7-424C-9C96-9555F8949436}" presName="horz2" presStyleCnt="0"/>
      <dgm:spPr/>
    </dgm:pt>
    <dgm:pt modelId="{D2EB1CEC-2E16-4B47-B4DA-E5F447967689}" type="pres">
      <dgm:prSet presAssocID="{E4AA3E61-74F7-424C-9C96-9555F8949436}" presName="horzSpace2" presStyleCnt="0"/>
      <dgm:spPr/>
    </dgm:pt>
    <dgm:pt modelId="{E2E0AC25-C0C8-BA40-83F9-EA9CD6D31F74}" type="pres">
      <dgm:prSet presAssocID="{E4AA3E61-74F7-424C-9C96-9555F8949436}" presName="tx2" presStyleLbl="revTx" presStyleIdx="7" presStyleCnt="11"/>
      <dgm:spPr/>
    </dgm:pt>
    <dgm:pt modelId="{B7F43378-9370-1545-9818-DD9627D0E332}" type="pres">
      <dgm:prSet presAssocID="{E4AA3E61-74F7-424C-9C96-9555F8949436}" presName="vert2" presStyleCnt="0"/>
      <dgm:spPr/>
    </dgm:pt>
    <dgm:pt modelId="{3CB8A011-63B3-8448-9AC9-5654E19E9D12}" type="pres">
      <dgm:prSet presAssocID="{E4AA3E61-74F7-424C-9C96-9555F8949436}" presName="thinLine2b" presStyleLbl="callout" presStyleIdx="4" presStyleCnt="7"/>
      <dgm:spPr/>
    </dgm:pt>
    <dgm:pt modelId="{1512D1CD-2D53-8043-9228-AAA9F1AD2AD0}" type="pres">
      <dgm:prSet presAssocID="{E4AA3E61-74F7-424C-9C96-9555F8949436}" presName="vertSpace2b" presStyleCnt="0"/>
      <dgm:spPr/>
    </dgm:pt>
    <dgm:pt modelId="{47DF568E-B533-824C-A9F6-D76B005A0CDC}" type="pres">
      <dgm:prSet presAssocID="{E0B7DCE2-82C7-4E95-A4B8-846DAA87F983}" presName="thickLine" presStyleLbl="alignNode1" presStyleIdx="3" presStyleCnt="4"/>
      <dgm:spPr/>
    </dgm:pt>
    <dgm:pt modelId="{B3C17814-66F1-2B4C-AA53-E0F399A69964}" type="pres">
      <dgm:prSet presAssocID="{E0B7DCE2-82C7-4E95-A4B8-846DAA87F983}" presName="horz1" presStyleCnt="0"/>
      <dgm:spPr/>
    </dgm:pt>
    <dgm:pt modelId="{67B0E0E0-1745-3B42-A156-F20C1E5C46BB}" type="pres">
      <dgm:prSet presAssocID="{E0B7DCE2-82C7-4E95-A4B8-846DAA87F983}" presName="tx1" presStyleLbl="revTx" presStyleIdx="8" presStyleCnt="11"/>
      <dgm:spPr/>
    </dgm:pt>
    <dgm:pt modelId="{8B5ABA2A-9058-DF42-AA87-71B07C90C763}" type="pres">
      <dgm:prSet presAssocID="{E0B7DCE2-82C7-4E95-A4B8-846DAA87F983}" presName="vert1" presStyleCnt="0"/>
      <dgm:spPr/>
    </dgm:pt>
    <dgm:pt modelId="{5C3211EE-801A-C348-9C7C-00768C2BBF04}" type="pres">
      <dgm:prSet presAssocID="{55A2A9B1-A7C6-4DCD-B7FF-A2CCE378F6BF}" presName="vertSpace2a" presStyleCnt="0"/>
      <dgm:spPr/>
    </dgm:pt>
    <dgm:pt modelId="{558025AF-9C19-114C-85F6-9FEDE7FF7AF6}" type="pres">
      <dgm:prSet presAssocID="{55A2A9B1-A7C6-4DCD-B7FF-A2CCE378F6BF}" presName="horz2" presStyleCnt="0"/>
      <dgm:spPr/>
    </dgm:pt>
    <dgm:pt modelId="{C9A3958B-950B-4E49-A169-5317A55170EC}" type="pres">
      <dgm:prSet presAssocID="{55A2A9B1-A7C6-4DCD-B7FF-A2CCE378F6BF}" presName="horzSpace2" presStyleCnt="0"/>
      <dgm:spPr/>
    </dgm:pt>
    <dgm:pt modelId="{66952F2B-3108-DE42-AD9B-CF3DD0E616CB}" type="pres">
      <dgm:prSet presAssocID="{55A2A9B1-A7C6-4DCD-B7FF-A2CCE378F6BF}" presName="tx2" presStyleLbl="revTx" presStyleIdx="9" presStyleCnt="11"/>
      <dgm:spPr/>
    </dgm:pt>
    <dgm:pt modelId="{498B6590-E370-0E44-9F1E-D9AE30D876D7}" type="pres">
      <dgm:prSet presAssocID="{55A2A9B1-A7C6-4DCD-B7FF-A2CCE378F6BF}" presName="vert2" presStyleCnt="0"/>
      <dgm:spPr/>
    </dgm:pt>
    <dgm:pt modelId="{9BEAC2F5-6947-6344-B7BD-EEDE04AD701F}" type="pres">
      <dgm:prSet presAssocID="{55A2A9B1-A7C6-4DCD-B7FF-A2CCE378F6BF}" presName="thinLine2b" presStyleLbl="callout" presStyleIdx="5" presStyleCnt="7"/>
      <dgm:spPr/>
    </dgm:pt>
    <dgm:pt modelId="{0E42081C-6984-6C4A-8B66-E2EA5C4C6FCC}" type="pres">
      <dgm:prSet presAssocID="{55A2A9B1-A7C6-4DCD-B7FF-A2CCE378F6BF}" presName="vertSpace2b" presStyleCnt="0"/>
      <dgm:spPr/>
    </dgm:pt>
    <dgm:pt modelId="{B4FA199E-EE94-1D4B-9839-481A1D052041}" type="pres">
      <dgm:prSet presAssocID="{82D919F7-93B1-42D6-9C37-249E142CCDF8}" presName="horz2" presStyleCnt="0"/>
      <dgm:spPr/>
    </dgm:pt>
    <dgm:pt modelId="{A7C7A4ED-4A93-9549-B975-06030E2D45BA}" type="pres">
      <dgm:prSet presAssocID="{82D919F7-93B1-42D6-9C37-249E142CCDF8}" presName="horzSpace2" presStyleCnt="0"/>
      <dgm:spPr/>
    </dgm:pt>
    <dgm:pt modelId="{B6D3E790-E7F2-B94B-A875-C17B10E9583B}" type="pres">
      <dgm:prSet presAssocID="{82D919F7-93B1-42D6-9C37-249E142CCDF8}" presName="tx2" presStyleLbl="revTx" presStyleIdx="10" presStyleCnt="11"/>
      <dgm:spPr/>
    </dgm:pt>
    <dgm:pt modelId="{B4C95494-B37F-0C42-B518-E2597274A961}" type="pres">
      <dgm:prSet presAssocID="{82D919F7-93B1-42D6-9C37-249E142CCDF8}" presName="vert2" presStyleCnt="0"/>
      <dgm:spPr/>
    </dgm:pt>
    <dgm:pt modelId="{CA74A1AA-2E22-8B45-9135-CC3AB58694B8}" type="pres">
      <dgm:prSet presAssocID="{82D919F7-93B1-42D6-9C37-249E142CCDF8}" presName="thinLine2b" presStyleLbl="callout" presStyleIdx="6" presStyleCnt="7"/>
      <dgm:spPr/>
    </dgm:pt>
    <dgm:pt modelId="{62ABCDF3-F2B2-F34C-855A-C45AA8DAA05A}" type="pres">
      <dgm:prSet presAssocID="{82D919F7-93B1-42D6-9C37-249E142CCDF8}" presName="vertSpace2b" presStyleCnt="0"/>
      <dgm:spPr/>
    </dgm:pt>
  </dgm:ptLst>
  <dgm:cxnLst>
    <dgm:cxn modelId="{30902411-E68F-074F-9A8F-60A9CF0BE2A1}" type="presOf" srcId="{8B64D7F4-C0D2-4053-B0DA-426AC64E00C1}" destId="{D4FA43C7-7F94-8348-BCD7-78F2E2DAE401}" srcOrd="0" destOrd="0" presId="urn:microsoft.com/office/officeart/2008/layout/LinedList"/>
    <dgm:cxn modelId="{1C8E6F13-B04A-4882-B983-5E6651B92A20}" srcId="{F743E4F0-58DB-4B52-8C68-46621CF73894}" destId="{55D8AC35-5180-493B-A39F-F829FB65E52C}" srcOrd="1" destOrd="0" parTransId="{A02A506E-7F5D-4F71-818F-9ED4CA3E6781}" sibTransId="{5A77305E-DF29-4430-A4E1-6CE118E878D5}"/>
    <dgm:cxn modelId="{8D403219-10DD-1240-8A17-447A1DC7EAB9}" type="presOf" srcId="{E4AA3E61-74F7-424C-9C96-9555F8949436}" destId="{E2E0AC25-C0C8-BA40-83F9-EA9CD6D31F74}" srcOrd="0" destOrd="0" presId="urn:microsoft.com/office/officeart/2008/layout/LinedList"/>
    <dgm:cxn modelId="{A8AC721C-CC2E-394A-A08D-B697412815A5}" type="presOf" srcId="{651E1976-07EE-4F05-9548-5D7C845910A7}" destId="{43706AEA-44EB-7A4D-AFDE-18FD6517F73C}" srcOrd="0" destOrd="0" presId="urn:microsoft.com/office/officeart/2008/layout/LinedList"/>
    <dgm:cxn modelId="{0C072C20-39ED-9645-A1D5-3A6B9CD91434}" type="presOf" srcId="{6B0BA477-03BA-445E-83C8-39309DF889C2}" destId="{8E02D4E7-E05D-7949-BFBA-FC8302EB9F95}" srcOrd="0" destOrd="0" presId="urn:microsoft.com/office/officeart/2008/layout/LinedList"/>
    <dgm:cxn modelId="{5222ED4B-21B2-46B8-AFC7-DF1027C054A3}" srcId="{E0B7DCE2-82C7-4E95-A4B8-846DAA87F983}" destId="{55A2A9B1-A7C6-4DCD-B7FF-A2CCE378F6BF}" srcOrd="0" destOrd="0" parTransId="{1B28B7E0-C13A-47C5-BEF5-A6A0014D09CB}" sibTransId="{4B732B3F-8AC6-48B3-9E3C-B73F937C1BB3}"/>
    <dgm:cxn modelId="{63740259-DD17-4DE8-AC6C-545E4212A73A}" srcId="{F743E4F0-58DB-4B52-8C68-46621CF73894}" destId="{8B64D7F4-C0D2-4053-B0DA-426AC64E00C1}" srcOrd="0" destOrd="0" parTransId="{FC44945F-2A7E-474C-AF77-CDC52E23D031}" sibTransId="{90B3EDCA-56A0-4324-A7D8-17AA3195ADD8}"/>
    <dgm:cxn modelId="{D5ED045B-0BCC-422F-8FC0-C64CF75D3FA3}" srcId="{F53658D4-B4A7-4580-912C-98A5CB002073}" destId="{E9880159-27E3-40CC-BD36-CA6E0FE1170A}" srcOrd="2" destOrd="0" parTransId="{9B4428CB-A016-44F2-A244-FAB2C0675377}" sibTransId="{3CB68921-C8CC-455E-8909-883C36A6F6B6}"/>
    <dgm:cxn modelId="{E2283867-3008-44E2-BED8-D3FEFA653274}" srcId="{F53658D4-B4A7-4580-912C-98A5CB002073}" destId="{651E1976-07EE-4F05-9548-5D7C845910A7}" srcOrd="1" destOrd="0" parTransId="{C535580C-2295-4B0B-8A71-7086C45E8398}" sibTransId="{5D892A18-DD8B-4758-8AA4-A4B50088939D}"/>
    <dgm:cxn modelId="{0B9AFB67-FFDB-6042-80EF-F1CE410C82A9}" type="presOf" srcId="{55A2A9B1-A7C6-4DCD-B7FF-A2CCE378F6BF}" destId="{66952F2B-3108-DE42-AD9B-CF3DD0E616CB}" srcOrd="0" destOrd="0" presId="urn:microsoft.com/office/officeart/2008/layout/LinedList"/>
    <dgm:cxn modelId="{74929669-C5B6-45C3-9235-0DA7386431F8}" srcId="{E0B7DCE2-82C7-4E95-A4B8-846DAA87F983}" destId="{82D919F7-93B1-42D6-9C37-249E142CCDF8}" srcOrd="1" destOrd="0" parTransId="{8A459CB6-B36B-482C-A07F-134444709143}" sibTransId="{A9AB7D25-CCDE-4BE5-A412-5790057CDD1D}"/>
    <dgm:cxn modelId="{4894A169-82C5-47AF-A6C6-294B102620D0}" srcId="{E9880159-27E3-40CC-BD36-CA6E0FE1170A}" destId="{E4AA3E61-74F7-424C-9C96-9555F8949436}" srcOrd="1" destOrd="0" parTransId="{65165FCB-1231-4FE4-A98F-C90AC8F2D934}" sibTransId="{A50B1DAB-8FAD-4BC0-99CD-0209914FBA77}"/>
    <dgm:cxn modelId="{ADC69A6B-EF31-44DD-B07A-16BF6D303F5B}" srcId="{651E1976-07EE-4F05-9548-5D7C845910A7}" destId="{6B0BA477-03BA-445E-83C8-39309DF889C2}" srcOrd="0" destOrd="0" parTransId="{372274C1-5668-4C80-ADCD-DB01C7243EC8}" sibTransId="{800D3FBB-ADD1-4A90-B344-E667C0556350}"/>
    <dgm:cxn modelId="{27E9F081-F5E6-FB4E-83E2-B0AC80A459CC}" type="presOf" srcId="{E0B7DCE2-82C7-4E95-A4B8-846DAA87F983}" destId="{67B0E0E0-1745-3B42-A156-F20C1E5C46BB}" srcOrd="0" destOrd="0" presId="urn:microsoft.com/office/officeart/2008/layout/LinedList"/>
    <dgm:cxn modelId="{76A0CC87-A3D5-7943-B14B-9418E49D42B2}" type="presOf" srcId="{55D8AC35-5180-493B-A39F-F829FB65E52C}" destId="{5F184D72-087C-E342-8049-A45FD0364F0B}" srcOrd="0" destOrd="0" presId="urn:microsoft.com/office/officeart/2008/layout/LinedList"/>
    <dgm:cxn modelId="{616EF195-DADB-2948-BA77-97A8FFFD81F5}" type="presOf" srcId="{F743E4F0-58DB-4B52-8C68-46621CF73894}" destId="{9403AA96-91BE-0440-BD19-04CA5872FD52}" srcOrd="0" destOrd="0" presId="urn:microsoft.com/office/officeart/2008/layout/LinedList"/>
    <dgm:cxn modelId="{9624F5A1-CA22-6541-8BEC-7A88DC805339}" type="presOf" srcId="{82D919F7-93B1-42D6-9C37-249E142CCDF8}" destId="{B6D3E790-E7F2-B94B-A875-C17B10E9583B}" srcOrd="0" destOrd="0" presId="urn:microsoft.com/office/officeart/2008/layout/LinedList"/>
    <dgm:cxn modelId="{61FB7CB7-CE23-4411-B266-8FA3896EE7F7}" srcId="{E9880159-27E3-40CC-BD36-CA6E0FE1170A}" destId="{1F5E359F-65A9-459E-B875-47C7C6D5C411}" srcOrd="0" destOrd="0" parTransId="{27DE0298-CDA3-4B43-9977-FC1B5B60C634}" sibTransId="{2AB14642-8300-4CD8-AEE3-3586899D67A8}"/>
    <dgm:cxn modelId="{086D03B8-6BA9-4D66-B140-AF47863A7F88}" srcId="{F53658D4-B4A7-4580-912C-98A5CB002073}" destId="{E0B7DCE2-82C7-4E95-A4B8-846DAA87F983}" srcOrd="3" destOrd="0" parTransId="{AAC79FF3-C559-48BC-81ED-EC9344E7E4D8}" sibTransId="{18BE3F75-1F34-4C53-A3D3-D3262C0BECAC}"/>
    <dgm:cxn modelId="{8F2D5AC2-7B10-C445-8604-1D6A193EABEA}" type="presOf" srcId="{1F5E359F-65A9-459E-B875-47C7C6D5C411}" destId="{219F06A5-09FE-C946-B62D-2FF9373BFEAC}" srcOrd="0" destOrd="0" presId="urn:microsoft.com/office/officeart/2008/layout/LinedList"/>
    <dgm:cxn modelId="{31E7C3DB-E950-2E4E-8DA1-30F5F7B878CB}" type="presOf" srcId="{E9880159-27E3-40CC-BD36-CA6E0FE1170A}" destId="{5401AE94-81C9-904A-82CB-5D326260E043}" srcOrd="0" destOrd="0" presId="urn:microsoft.com/office/officeart/2008/layout/LinedList"/>
    <dgm:cxn modelId="{F077BDEF-2A49-7A40-9875-A8EA17ADFB7E}" type="presOf" srcId="{F53658D4-B4A7-4580-912C-98A5CB002073}" destId="{9BF2B17B-919E-A946-AD6D-E15747C92B11}" srcOrd="0" destOrd="0" presId="urn:microsoft.com/office/officeart/2008/layout/LinedList"/>
    <dgm:cxn modelId="{4CE639FB-31B4-4D44-B85F-D21FD7277030}" srcId="{F53658D4-B4A7-4580-912C-98A5CB002073}" destId="{F743E4F0-58DB-4B52-8C68-46621CF73894}" srcOrd="0" destOrd="0" parTransId="{BB5BCCDC-599F-4BAC-9822-CC09BB966BA7}" sibTransId="{988B469E-183F-46D5-B89D-A0F818A17170}"/>
    <dgm:cxn modelId="{39FD4783-F1C3-3743-A096-5231ACDE9993}" type="presParOf" srcId="{9BF2B17B-919E-A946-AD6D-E15747C92B11}" destId="{19A5B67C-C572-A04D-9670-2B6D59116D85}" srcOrd="0" destOrd="0" presId="urn:microsoft.com/office/officeart/2008/layout/LinedList"/>
    <dgm:cxn modelId="{534D59A3-92C2-3848-940B-BDC4B32689E8}" type="presParOf" srcId="{9BF2B17B-919E-A946-AD6D-E15747C92B11}" destId="{00B5C4C6-0116-6D4D-BD75-C071FCB90E34}" srcOrd="1" destOrd="0" presId="urn:microsoft.com/office/officeart/2008/layout/LinedList"/>
    <dgm:cxn modelId="{03AB12D2-5D28-C946-8CE2-1C453BD32805}" type="presParOf" srcId="{00B5C4C6-0116-6D4D-BD75-C071FCB90E34}" destId="{9403AA96-91BE-0440-BD19-04CA5872FD52}" srcOrd="0" destOrd="0" presId="urn:microsoft.com/office/officeart/2008/layout/LinedList"/>
    <dgm:cxn modelId="{2B56994D-B64C-CB49-A645-985A88FBED85}" type="presParOf" srcId="{00B5C4C6-0116-6D4D-BD75-C071FCB90E34}" destId="{898F3702-EC4F-8A45-829E-2D2676A2DA68}" srcOrd="1" destOrd="0" presId="urn:microsoft.com/office/officeart/2008/layout/LinedList"/>
    <dgm:cxn modelId="{97C25BE5-6971-4E41-89A5-AA9D7F6AFC4E}" type="presParOf" srcId="{898F3702-EC4F-8A45-829E-2D2676A2DA68}" destId="{19BF8556-95D1-1742-996F-7C92B783F44F}" srcOrd="0" destOrd="0" presId="urn:microsoft.com/office/officeart/2008/layout/LinedList"/>
    <dgm:cxn modelId="{9452A2AA-BE40-8D46-8B86-9BD32D3C7D43}" type="presParOf" srcId="{898F3702-EC4F-8A45-829E-2D2676A2DA68}" destId="{EA08E40B-1C7D-7D41-8A26-F05E87A45D27}" srcOrd="1" destOrd="0" presId="urn:microsoft.com/office/officeart/2008/layout/LinedList"/>
    <dgm:cxn modelId="{001CD29A-2386-3046-B3D1-6BDF573055DE}" type="presParOf" srcId="{EA08E40B-1C7D-7D41-8A26-F05E87A45D27}" destId="{57376A12-316A-924B-9267-D3E706D0E7AA}" srcOrd="0" destOrd="0" presId="urn:microsoft.com/office/officeart/2008/layout/LinedList"/>
    <dgm:cxn modelId="{D31F9880-E0E0-BE4E-8921-95B0F9B31FBB}" type="presParOf" srcId="{EA08E40B-1C7D-7D41-8A26-F05E87A45D27}" destId="{D4FA43C7-7F94-8348-BCD7-78F2E2DAE401}" srcOrd="1" destOrd="0" presId="urn:microsoft.com/office/officeart/2008/layout/LinedList"/>
    <dgm:cxn modelId="{BA0DD6CC-0A4F-7945-9C16-AC5620D46670}" type="presParOf" srcId="{EA08E40B-1C7D-7D41-8A26-F05E87A45D27}" destId="{16E7C0A1-7187-B846-925D-3C38AAD9688E}" srcOrd="2" destOrd="0" presId="urn:microsoft.com/office/officeart/2008/layout/LinedList"/>
    <dgm:cxn modelId="{3687305C-3463-B949-A6A1-7E622856C773}" type="presParOf" srcId="{898F3702-EC4F-8A45-829E-2D2676A2DA68}" destId="{F6F09D1D-6EEA-9B42-924C-877DE6B942D6}" srcOrd="2" destOrd="0" presId="urn:microsoft.com/office/officeart/2008/layout/LinedList"/>
    <dgm:cxn modelId="{67087113-FAAB-DC41-8851-396AF108FE96}" type="presParOf" srcId="{898F3702-EC4F-8A45-829E-2D2676A2DA68}" destId="{7636A017-381B-104A-B556-5160656A08EB}" srcOrd="3" destOrd="0" presId="urn:microsoft.com/office/officeart/2008/layout/LinedList"/>
    <dgm:cxn modelId="{FE84B6B7-D50E-2B47-A9F8-7821221B485A}" type="presParOf" srcId="{898F3702-EC4F-8A45-829E-2D2676A2DA68}" destId="{B54AD3B0-E482-1148-A254-3BF777BF249D}" srcOrd="4" destOrd="0" presId="urn:microsoft.com/office/officeart/2008/layout/LinedList"/>
    <dgm:cxn modelId="{0E64B713-0F30-8144-A2D4-AF3BDC353465}" type="presParOf" srcId="{B54AD3B0-E482-1148-A254-3BF777BF249D}" destId="{97B1F80E-B535-DD4A-9E0E-41BD183EC032}" srcOrd="0" destOrd="0" presId="urn:microsoft.com/office/officeart/2008/layout/LinedList"/>
    <dgm:cxn modelId="{7525C375-49D1-AD48-80A6-A4DC5E113CE9}" type="presParOf" srcId="{B54AD3B0-E482-1148-A254-3BF777BF249D}" destId="{5F184D72-087C-E342-8049-A45FD0364F0B}" srcOrd="1" destOrd="0" presId="urn:microsoft.com/office/officeart/2008/layout/LinedList"/>
    <dgm:cxn modelId="{4B0E4D25-7484-694E-A445-5A1B59C8FA56}" type="presParOf" srcId="{B54AD3B0-E482-1148-A254-3BF777BF249D}" destId="{5B649962-9825-8C4A-B099-214A765FC1CA}" srcOrd="2" destOrd="0" presId="urn:microsoft.com/office/officeart/2008/layout/LinedList"/>
    <dgm:cxn modelId="{A76ECC1E-5546-A84D-9584-0AE04E6BAB47}" type="presParOf" srcId="{898F3702-EC4F-8A45-829E-2D2676A2DA68}" destId="{F205F7EA-5029-1B48-9EE0-4ECAE8883EDA}" srcOrd="5" destOrd="0" presId="urn:microsoft.com/office/officeart/2008/layout/LinedList"/>
    <dgm:cxn modelId="{797ED855-23B2-3B4E-BE8A-05D72CA01E8D}" type="presParOf" srcId="{898F3702-EC4F-8A45-829E-2D2676A2DA68}" destId="{C8D3C93A-AA46-654E-914D-BD3637A92765}" srcOrd="6" destOrd="0" presId="urn:microsoft.com/office/officeart/2008/layout/LinedList"/>
    <dgm:cxn modelId="{E97969D8-E4F2-694A-B024-EEF0344378BF}" type="presParOf" srcId="{9BF2B17B-919E-A946-AD6D-E15747C92B11}" destId="{9291C6F3-5E23-7A44-BFF7-0836D060FE43}" srcOrd="2" destOrd="0" presId="urn:microsoft.com/office/officeart/2008/layout/LinedList"/>
    <dgm:cxn modelId="{7D1F588A-BA31-AE42-92AD-4CF29E24B88F}" type="presParOf" srcId="{9BF2B17B-919E-A946-AD6D-E15747C92B11}" destId="{F9110370-4CCF-5147-8442-DCA66DA604EA}" srcOrd="3" destOrd="0" presId="urn:microsoft.com/office/officeart/2008/layout/LinedList"/>
    <dgm:cxn modelId="{A24A9097-2194-024C-ADEC-E99C95909D38}" type="presParOf" srcId="{F9110370-4CCF-5147-8442-DCA66DA604EA}" destId="{43706AEA-44EB-7A4D-AFDE-18FD6517F73C}" srcOrd="0" destOrd="0" presId="urn:microsoft.com/office/officeart/2008/layout/LinedList"/>
    <dgm:cxn modelId="{13B6FDCE-BC4A-E145-BAB6-1474FADDF511}" type="presParOf" srcId="{F9110370-4CCF-5147-8442-DCA66DA604EA}" destId="{442E3B75-1DDD-C446-A795-C5241BCFF95C}" srcOrd="1" destOrd="0" presId="urn:microsoft.com/office/officeart/2008/layout/LinedList"/>
    <dgm:cxn modelId="{267AB0B1-0124-7443-8DD0-56D769649DF1}" type="presParOf" srcId="{442E3B75-1DDD-C446-A795-C5241BCFF95C}" destId="{A8B58659-D31C-F744-9550-B9AA3A9E3DC8}" srcOrd="0" destOrd="0" presId="urn:microsoft.com/office/officeart/2008/layout/LinedList"/>
    <dgm:cxn modelId="{9BE30BF2-3A49-BB45-87D8-895FFB926823}" type="presParOf" srcId="{442E3B75-1DDD-C446-A795-C5241BCFF95C}" destId="{A30AC596-67F6-F84A-AA5F-77A021D92873}" srcOrd="1" destOrd="0" presId="urn:microsoft.com/office/officeart/2008/layout/LinedList"/>
    <dgm:cxn modelId="{9584C6D1-D04D-9146-BA45-B158027B8FCE}" type="presParOf" srcId="{A30AC596-67F6-F84A-AA5F-77A021D92873}" destId="{7DE13640-82C3-5142-92E4-CF0A50C93542}" srcOrd="0" destOrd="0" presId="urn:microsoft.com/office/officeart/2008/layout/LinedList"/>
    <dgm:cxn modelId="{A3309743-BD21-8A49-BAB4-46E9963EBABA}" type="presParOf" srcId="{A30AC596-67F6-F84A-AA5F-77A021D92873}" destId="{8E02D4E7-E05D-7949-BFBA-FC8302EB9F95}" srcOrd="1" destOrd="0" presId="urn:microsoft.com/office/officeart/2008/layout/LinedList"/>
    <dgm:cxn modelId="{B9DD3680-8BD6-7247-A4D2-8F691F091662}" type="presParOf" srcId="{A30AC596-67F6-F84A-AA5F-77A021D92873}" destId="{807FEAAC-C465-FA42-B067-197D6402BFCC}" srcOrd="2" destOrd="0" presId="urn:microsoft.com/office/officeart/2008/layout/LinedList"/>
    <dgm:cxn modelId="{65CF55BC-4C92-4B4D-BC26-72691CB50096}" type="presParOf" srcId="{442E3B75-1DDD-C446-A795-C5241BCFF95C}" destId="{BDC297BB-35DD-B941-A521-638795A77CAB}" srcOrd="2" destOrd="0" presId="urn:microsoft.com/office/officeart/2008/layout/LinedList"/>
    <dgm:cxn modelId="{50C1730C-083D-8547-9E35-9224C31E841F}" type="presParOf" srcId="{442E3B75-1DDD-C446-A795-C5241BCFF95C}" destId="{A8528F1A-AFF8-F648-9603-C27F4DBDE82A}" srcOrd="3" destOrd="0" presId="urn:microsoft.com/office/officeart/2008/layout/LinedList"/>
    <dgm:cxn modelId="{067285D9-9EEC-FF4A-85F2-C479B4C4E469}" type="presParOf" srcId="{9BF2B17B-919E-A946-AD6D-E15747C92B11}" destId="{A19FC6A7-E532-EF45-9476-7B9B1221B35F}" srcOrd="4" destOrd="0" presId="urn:microsoft.com/office/officeart/2008/layout/LinedList"/>
    <dgm:cxn modelId="{8BFADE9A-98F1-1646-A975-57D8BBA501FE}" type="presParOf" srcId="{9BF2B17B-919E-A946-AD6D-E15747C92B11}" destId="{85F17B96-95C3-6142-8A72-6E5EF582F7B2}" srcOrd="5" destOrd="0" presId="urn:microsoft.com/office/officeart/2008/layout/LinedList"/>
    <dgm:cxn modelId="{5137BEE7-2363-6D43-A82E-8AAFFD0DA5E3}" type="presParOf" srcId="{85F17B96-95C3-6142-8A72-6E5EF582F7B2}" destId="{5401AE94-81C9-904A-82CB-5D326260E043}" srcOrd="0" destOrd="0" presId="urn:microsoft.com/office/officeart/2008/layout/LinedList"/>
    <dgm:cxn modelId="{4DA4132D-F18E-8348-9E4B-221A249F498D}" type="presParOf" srcId="{85F17B96-95C3-6142-8A72-6E5EF582F7B2}" destId="{9B84FB9B-FA24-154E-A854-847D52717018}" srcOrd="1" destOrd="0" presId="urn:microsoft.com/office/officeart/2008/layout/LinedList"/>
    <dgm:cxn modelId="{FA99D15F-970B-124C-9F97-A2C3055871A7}" type="presParOf" srcId="{9B84FB9B-FA24-154E-A854-847D52717018}" destId="{E0B32BE3-753E-264B-8958-C2DEE193CFCB}" srcOrd="0" destOrd="0" presId="urn:microsoft.com/office/officeart/2008/layout/LinedList"/>
    <dgm:cxn modelId="{F0866804-E73B-7648-8D5A-C5CD211F536B}" type="presParOf" srcId="{9B84FB9B-FA24-154E-A854-847D52717018}" destId="{B206F306-21FC-2249-89B4-36E07EA2FC3A}" srcOrd="1" destOrd="0" presId="urn:microsoft.com/office/officeart/2008/layout/LinedList"/>
    <dgm:cxn modelId="{5345B44C-4C5C-354D-A183-993615993D10}" type="presParOf" srcId="{B206F306-21FC-2249-89B4-36E07EA2FC3A}" destId="{FEEDA3C2-A0FE-6245-9FD7-514CDC09613F}" srcOrd="0" destOrd="0" presId="urn:microsoft.com/office/officeart/2008/layout/LinedList"/>
    <dgm:cxn modelId="{864C693D-04C9-DD45-8035-765D377A2DE8}" type="presParOf" srcId="{B206F306-21FC-2249-89B4-36E07EA2FC3A}" destId="{219F06A5-09FE-C946-B62D-2FF9373BFEAC}" srcOrd="1" destOrd="0" presId="urn:microsoft.com/office/officeart/2008/layout/LinedList"/>
    <dgm:cxn modelId="{024FF1BA-11F4-DC47-85A8-99B7B9561017}" type="presParOf" srcId="{B206F306-21FC-2249-89B4-36E07EA2FC3A}" destId="{49AA28BD-63F6-D34A-911D-E8DC6E270B8F}" srcOrd="2" destOrd="0" presId="urn:microsoft.com/office/officeart/2008/layout/LinedList"/>
    <dgm:cxn modelId="{42884BC3-10AB-FD4D-A6BF-E113D4F5F223}" type="presParOf" srcId="{9B84FB9B-FA24-154E-A854-847D52717018}" destId="{614887A7-1AE8-9A40-ACC9-0AEEFFC3E88A}" srcOrd="2" destOrd="0" presId="urn:microsoft.com/office/officeart/2008/layout/LinedList"/>
    <dgm:cxn modelId="{351C2355-E621-B049-936A-11938848598D}" type="presParOf" srcId="{9B84FB9B-FA24-154E-A854-847D52717018}" destId="{3C7D72B7-485C-554D-A0B5-13BE2090B059}" srcOrd="3" destOrd="0" presId="urn:microsoft.com/office/officeart/2008/layout/LinedList"/>
    <dgm:cxn modelId="{EEC90279-34B7-3245-9966-70B90D5E62D9}" type="presParOf" srcId="{9B84FB9B-FA24-154E-A854-847D52717018}" destId="{DDAE731B-2C0C-784F-9098-0C20E513FB90}" srcOrd="4" destOrd="0" presId="urn:microsoft.com/office/officeart/2008/layout/LinedList"/>
    <dgm:cxn modelId="{2FCBE896-73B3-E54C-97EB-58E7C5B2D5C2}" type="presParOf" srcId="{DDAE731B-2C0C-784F-9098-0C20E513FB90}" destId="{D2EB1CEC-2E16-4B47-B4DA-E5F447967689}" srcOrd="0" destOrd="0" presId="urn:microsoft.com/office/officeart/2008/layout/LinedList"/>
    <dgm:cxn modelId="{38E79504-3D29-4141-876F-F32374F23A6E}" type="presParOf" srcId="{DDAE731B-2C0C-784F-9098-0C20E513FB90}" destId="{E2E0AC25-C0C8-BA40-83F9-EA9CD6D31F74}" srcOrd="1" destOrd="0" presId="urn:microsoft.com/office/officeart/2008/layout/LinedList"/>
    <dgm:cxn modelId="{68665B0E-4AF7-2A48-AA0E-B65F55FE2050}" type="presParOf" srcId="{DDAE731B-2C0C-784F-9098-0C20E513FB90}" destId="{B7F43378-9370-1545-9818-DD9627D0E332}" srcOrd="2" destOrd="0" presId="urn:microsoft.com/office/officeart/2008/layout/LinedList"/>
    <dgm:cxn modelId="{EF37F1E2-18C9-3047-8B7E-D3DF4992F07B}" type="presParOf" srcId="{9B84FB9B-FA24-154E-A854-847D52717018}" destId="{3CB8A011-63B3-8448-9AC9-5654E19E9D12}" srcOrd="5" destOrd="0" presId="urn:microsoft.com/office/officeart/2008/layout/LinedList"/>
    <dgm:cxn modelId="{1FBDFFF6-50D7-124A-882C-B5BBE0EB50CD}" type="presParOf" srcId="{9B84FB9B-FA24-154E-A854-847D52717018}" destId="{1512D1CD-2D53-8043-9228-AAA9F1AD2AD0}" srcOrd="6" destOrd="0" presId="urn:microsoft.com/office/officeart/2008/layout/LinedList"/>
    <dgm:cxn modelId="{8DA89F97-2745-EE48-91A9-C2892B2965CD}" type="presParOf" srcId="{9BF2B17B-919E-A946-AD6D-E15747C92B11}" destId="{47DF568E-B533-824C-A9F6-D76B005A0CDC}" srcOrd="6" destOrd="0" presId="urn:microsoft.com/office/officeart/2008/layout/LinedList"/>
    <dgm:cxn modelId="{1D74840E-27F0-6E44-9CC0-DAD1E15A31AA}" type="presParOf" srcId="{9BF2B17B-919E-A946-AD6D-E15747C92B11}" destId="{B3C17814-66F1-2B4C-AA53-E0F399A69964}" srcOrd="7" destOrd="0" presId="urn:microsoft.com/office/officeart/2008/layout/LinedList"/>
    <dgm:cxn modelId="{C9BF3BD3-1586-2C49-85D6-062146C4C7C4}" type="presParOf" srcId="{B3C17814-66F1-2B4C-AA53-E0F399A69964}" destId="{67B0E0E0-1745-3B42-A156-F20C1E5C46BB}" srcOrd="0" destOrd="0" presId="urn:microsoft.com/office/officeart/2008/layout/LinedList"/>
    <dgm:cxn modelId="{6F2E4D88-8167-A643-ACAF-E4E8B21AC323}" type="presParOf" srcId="{B3C17814-66F1-2B4C-AA53-E0F399A69964}" destId="{8B5ABA2A-9058-DF42-AA87-71B07C90C763}" srcOrd="1" destOrd="0" presId="urn:microsoft.com/office/officeart/2008/layout/LinedList"/>
    <dgm:cxn modelId="{7892A84A-E6BB-FB47-88CA-DD20A329F4F1}" type="presParOf" srcId="{8B5ABA2A-9058-DF42-AA87-71B07C90C763}" destId="{5C3211EE-801A-C348-9C7C-00768C2BBF04}" srcOrd="0" destOrd="0" presId="urn:microsoft.com/office/officeart/2008/layout/LinedList"/>
    <dgm:cxn modelId="{4F440BC3-F124-D941-925E-24E06A2D3F51}" type="presParOf" srcId="{8B5ABA2A-9058-DF42-AA87-71B07C90C763}" destId="{558025AF-9C19-114C-85F6-9FEDE7FF7AF6}" srcOrd="1" destOrd="0" presId="urn:microsoft.com/office/officeart/2008/layout/LinedList"/>
    <dgm:cxn modelId="{A8F3FD06-8062-B34E-ADC4-2C0A50D4A334}" type="presParOf" srcId="{558025AF-9C19-114C-85F6-9FEDE7FF7AF6}" destId="{C9A3958B-950B-4E49-A169-5317A55170EC}" srcOrd="0" destOrd="0" presId="urn:microsoft.com/office/officeart/2008/layout/LinedList"/>
    <dgm:cxn modelId="{E72F5A94-D2A5-3D4E-B459-27FBAADEF6DE}" type="presParOf" srcId="{558025AF-9C19-114C-85F6-9FEDE7FF7AF6}" destId="{66952F2B-3108-DE42-AD9B-CF3DD0E616CB}" srcOrd="1" destOrd="0" presId="urn:microsoft.com/office/officeart/2008/layout/LinedList"/>
    <dgm:cxn modelId="{5D6EA5F1-24E7-F447-98BC-C90FD91E8FD7}" type="presParOf" srcId="{558025AF-9C19-114C-85F6-9FEDE7FF7AF6}" destId="{498B6590-E370-0E44-9F1E-D9AE30D876D7}" srcOrd="2" destOrd="0" presId="urn:microsoft.com/office/officeart/2008/layout/LinedList"/>
    <dgm:cxn modelId="{223B8B61-5938-8B41-8C81-489192321AB4}" type="presParOf" srcId="{8B5ABA2A-9058-DF42-AA87-71B07C90C763}" destId="{9BEAC2F5-6947-6344-B7BD-EEDE04AD701F}" srcOrd="2" destOrd="0" presId="urn:microsoft.com/office/officeart/2008/layout/LinedList"/>
    <dgm:cxn modelId="{1FCD031B-AFDB-2E41-AD00-5106D310CB58}" type="presParOf" srcId="{8B5ABA2A-9058-DF42-AA87-71B07C90C763}" destId="{0E42081C-6984-6C4A-8B66-E2EA5C4C6FCC}" srcOrd="3" destOrd="0" presId="urn:microsoft.com/office/officeart/2008/layout/LinedList"/>
    <dgm:cxn modelId="{3E01A232-4308-1E4B-B1F6-7E0E61CC2FA2}" type="presParOf" srcId="{8B5ABA2A-9058-DF42-AA87-71B07C90C763}" destId="{B4FA199E-EE94-1D4B-9839-481A1D052041}" srcOrd="4" destOrd="0" presId="urn:microsoft.com/office/officeart/2008/layout/LinedList"/>
    <dgm:cxn modelId="{306CC5BF-01F1-5D44-9F80-C8A91E8650BE}" type="presParOf" srcId="{B4FA199E-EE94-1D4B-9839-481A1D052041}" destId="{A7C7A4ED-4A93-9549-B975-06030E2D45BA}" srcOrd="0" destOrd="0" presId="urn:microsoft.com/office/officeart/2008/layout/LinedList"/>
    <dgm:cxn modelId="{1D2434FB-2949-5B41-BC85-1B8B73CFC1E2}" type="presParOf" srcId="{B4FA199E-EE94-1D4B-9839-481A1D052041}" destId="{B6D3E790-E7F2-B94B-A875-C17B10E9583B}" srcOrd="1" destOrd="0" presId="urn:microsoft.com/office/officeart/2008/layout/LinedList"/>
    <dgm:cxn modelId="{92D90F34-3941-5946-82A1-21C68C227F7E}" type="presParOf" srcId="{B4FA199E-EE94-1D4B-9839-481A1D052041}" destId="{B4C95494-B37F-0C42-B518-E2597274A961}" srcOrd="2" destOrd="0" presId="urn:microsoft.com/office/officeart/2008/layout/LinedList"/>
    <dgm:cxn modelId="{DC6BC2DB-B45E-3C47-A1B8-ACA46E0C7EEC}" type="presParOf" srcId="{8B5ABA2A-9058-DF42-AA87-71B07C90C763}" destId="{CA74A1AA-2E22-8B45-9135-CC3AB58694B8}" srcOrd="5" destOrd="0" presId="urn:microsoft.com/office/officeart/2008/layout/LinedList"/>
    <dgm:cxn modelId="{5093B25B-AE32-CF43-A26D-5808A4228A29}" type="presParOf" srcId="{8B5ABA2A-9058-DF42-AA87-71B07C90C763}" destId="{62ABCDF3-F2B2-F34C-855A-C45AA8DAA05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D9933-912B-4795-B458-11A493D41FF2}">
      <dsp:nvSpPr>
        <dsp:cNvPr id="0" name=""/>
        <dsp:cNvSpPr/>
      </dsp:nvSpPr>
      <dsp:spPr>
        <a:xfrm>
          <a:off x="881020" y="1013088"/>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5DFA16-7379-4F25-8604-37632EB79DCE}">
      <dsp:nvSpPr>
        <dsp:cNvPr id="0" name=""/>
        <dsp:cNvSpPr/>
      </dsp:nvSpPr>
      <dsp:spPr>
        <a:xfrm>
          <a:off x="1115020" y="124708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4E94C2-4B63-432F-9A0B-C68D8547FB7E}">
      <dsp:nvSpPr>
        <dsp:cNvPr id="0" name=""/>
        <dsp:cNvSpPr/>
      </dsp:nvSpPr>
      <dsp:spPr>
        <a:xfrm>
          <a:off x="530020" y="245308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t>Goal of the project</a:t>
          </a:r>
        </a:p>
      </dsp:txBody>
      <dsp:txXfrm>
        <a:off x="530020" y="2453088"/>
        <a:ext cx="1800000" cy="720000"/>
      </dsp:txXfrm>
    </dsp:sp>
    <dsp:sp modelId="{4EACCFAF-3F3C-4ECD-8E6B-3015A484577F}">
      <dsp:nvSpPr>
        <dsp:cNvPr id="0" name=""/>
        <dsp:cNvSpPr/>
      </dsp:nvSpPr>
      <dsp:spPr>
        <a:xfrm>
          <a:off x="2996020" y="1013088"/>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3FBD7-2A41-44A8-8102-1ED977CE96B6}">
      <dsp:nvSpPr>
        <dsp:cNvPr id="0" name=""/>
        <dsp:cNvSpPr/>
      </dsp:nvSpPr>
      <dsp:spPr>
        <a:xfrm>
          <a:off x="3230020" y="124708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426C67-90D7-4153-976B-3CDF4CA712B0}">
      <dsp:nvSpPr>
        <dsp:cNvPr id="0" name=""/>
        <dsp:cNvSpPr/>
      </dsp:nvSpPr>
      <dsp:spPr>
        <a:xfrm>
          <a:off x="2645020" y="245308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t>Dataset description </a:t>
          </a:r>
        </a:p>
      </dsp:txBody>
      <dsp:txXfrm>
        <a:off x="2645020" y="2453088"/>
        <a:ext cx="1800000" cy="720000"/>
      </dsp:txXfrm>
    </dsp:sp>
    <dsp:sp modelId="{9ECFA13A-A537-45DA-AE37-505FC80D4E30}">
      <dsp:nvSpPr>
        <dsp:cNvPr id="0" name=""/>
        <dsp:cNvSpPr/>
      </dsp:nvSpPr>
      <dsp:spPr>
        <a:xfrm>
          <a:off x="5111020" y="1013088"/>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0C4F9-D5A7-4FC9-8C6C-0EB8908B6B77}">
      <dsp:nvSpPr>
        <dsp:cNvPr id="0" name=""/>
        <dsp:cNvSpPr/>
      </dsp:nvSpPr>
      <dsp:spPr>
        <a:xfrm>
          <a:off x="5345020" y="124708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CCAC7A-78DD-480B-9B7E-FE0AF58F3D39}">
      <dsp:nvSpPr>
        <dsp:cNvPr id="0" name=""/>
        <dsp:cNvSpPr/>
      </dsp:nvSpPr>
      <dsp:spPr>
        <a:xfrm>
          <a:off x="4760020" y="245308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t>Experiment details</a:t>
          </a:r>
        </a:p>
      </dsp:txBody>
      <dsp:txXfrm>
        <a:off x="4760020" y="2453088"/>
        <a:ext cx="1800000" cy="720000"/>
      </dsp:txXfrm>
    </dsp:sp>
    <dsp:sp modelId="{406B9EF4-52CE-4C5B-A99D-2E765F1B793A}">
      <dsp:nvSpPr>
        <dsp:cNvPr id="0" name=""/>
        <dsp:cNvSpPr/>
      </dsp:nvSpPr>
      <dsp:spPr>
        <a:xfrm>
          <a:off x="7226020" y="1013088"/>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65946-3076-44B6-A085-AEB823AB0CB3}">
      <dsp:nvSpPr>
        <dsp:cNvPr id="0" name=""/>
        <dsp:cNvSpPr/>
      </dsp:nvSpPr>
      <dsp:spPr>
        <a:xfrm>
          <a:off x="7460020" y="124708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29A215-FDAD-47CD-9F47-833B0DCDBD47}">
      <dsp:nvSpPr>
        <dsp:cNvPr id="0" name=""/>
        <dsp:cNvSpPr/>
      </dsp:nvSpPr>
      <dsp:spPr>
        <a:xfrm>
          <a:off x="6875020" y="245308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t>Visualization</a:t>
          </a:r>
          <a:r>
            <a:rPr lang="en-US" sz="1800" b="1" kern="1200">
              <a:latin typeface="Trade Gothic Next Cond"/>
            </a:rPr>
            <a:t> </a:t>
          </a:r>
          <a:r>
            <a:rPr lang="en-US" sz="1800" b="0" kern="1200">
              <a:latin typeface="Trade Gothic Next Cond"/>
            </a:rPr>
            <a:t>&amp; Key</a:t>
          </a:r>
          <a:r>
            <a:rPr lang="en-US" sz="1800" b="1" kern="1200"/>
            <a:t> Insights</a:t>
          </a:r>
        </a:p>
      </dsp:txBody>
      <dsp:txXfrm>
        <a:off x="6875020" y="2453088"/>
        <a:ext cx="1800000" cy="720000"/>
      </dsp:txXfrm>
    </dsp:sp>
    <dsp:sp modelId="{A1C4D63C-8A3D-49ED-B908-D32EF221A264}">
      <dsp:nvSpPr>
        <dsp:cNvPr id="0" name=""/>
        <dsp:cNvSpPr/>
      </dsp:nvSpPr>
      <dsp:spPr>
        <a:xfrm>
          <a:off x="9341020" y="1013088"/>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683F5-8BE6-410F-A2C1-482CD207AC99}">
      <dsp:nvSpPr>
        <dsp:cNvPr id="0" name=""/>
        <dsp:cNvSpPr/>
      </dsp:nvSpPr>
      <dsp:spPr>
        <a:xfrm>
          <a:off x="9575020" y="124708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63C250-3836-4A4C-9DB4-2FDA51F6B74D}">
      <dsp:nvSpPr>
        <dsp:cNvPr id="0" name=""/>
        <dsp:cNvSpPr/>
      </dsp:nvSpPr>
      <dsp:spPr>
        <a:xfrm>
          <a:off x="8990020" y="245308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t>Conclusion</a:t>
          </a:r>
        </a:p>
      </dsp:txBody>
      <dsp:txXfrm>
        <a:off x="8990020" y="2453088"/>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F6138-66EE-F74E-9AB7-FC5E2D830383}">
      <dsp:nvSpPr>
        <dsp:cNvPr id="0" name=""/>
        <dsp:cNvSpPr/>
      </dsp:nvSpPr>
      <dsp:spPr>
        <a:xfrm>
          <a:off x="0" y="82842"/>
          <a:ext cx="4191000" cy="182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Added a column that labeled reviews as "positive" (ratings ≥ 4) and "negative" (ratings &lt; 4).</a:t>
          </a:r>
        </a:p>
      </dsp:txBody>
      <dsp:txXfrm>
        <a:off x="89099" y="171941"/>
        <a:ext cx="4012802" cy="1647002"/>
      </dsp:txXfrm>
    </dsp:sp>
    <dsp:sp modelId="{8A8AFC93-665C-B243-A378-4A3E73DCDC79}">
      <dsp:nvSpPr>
        <dsp:cNvPr id="0" name=""/>
        <dsp:cNvSpPr/>
      </dsp:nvSpPr>
      <dsp:spPr>
        <a:xfrm>
          <a:off x="0" y="1982922"/>
          <a:ext cx="4191000" cy="182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Preprocessed dataset cleaned by removing NA values and irrelevant columns.</a:t>
          </a:r>
        </a:p>
      </dsp:txBody>
      <dsp:txXfrm>
        <a:off x="89099" y="2072021"/>
        <a:ext cx="4012802" cy="1647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5B67C-C572-A04D-9670-2B6D59116D85}">
      <dsp:nvSpPr>
        <dsp:cNvPr id="0" name=""/>
        <dsp:cNvSpPr/>
      </dsp:nvSpPr>
      <dsp:spPr>
        <a:xfrm>
          <a:off x="0" y="0"/>
          <a:ext cx="10287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03AA96-91BE-0440-BD19-04CA5872FD52}">
      <dsp:nvSpPr>
        <dsp:cNvPr id="0" name=""/>
        <dsp:cNvSpPr/>
      </dsp:nvSpPr>
      <dsp:spPr>
        <a:xfrm>
          <a:off x="0" y="0"/>
          <a:ext cx="2057400" cy="113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ln>
                <a:solidFill>
                  <a:schemeClr val="tx1"/>
                </a:solidFill>
              </a:ln>
            </a:rPr>
            <a:t>Data &amp; Text Processing</a:t>
          </a:r>
        </a:p>
      </dsp:txBody>
      <dsp:txXfrm>
        <a:off x="0" y="0"/>
        <a:ext cx="2057400" cy="1136233"/>
      </dsp:txXfrm>
    </dsp:sp>
    <dsp:sp modelId="{D4FA43C7-7F94-8348-BCD7-78F2E2DAE401}">
      <dsp:nvSpPr>
        <dsp:cNvPr id="0" name=""/>
        <dsp:cNvSpPr/>
      </dsp:nvSpPr>
      <dsp:spPr>
        <a:xfrm>
          <a:off x="2211705" y="26408"/>
          <a:ext cx="8075295" cy="52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Removed missing values and irrelevant columns.</a:t>
          </a:r>
        </a:p>
      </dsp:txBody>
      <dsp:txXfrm>
        <a:off x="2211705" y="26408"/>
        <a:ext cx="8075295" cy="528170"/>
      </dsp:txXfrm>
    </dsp:sp>
    <dsp:sp modelId="{F6F09D1D-6EEA-9B42-924C-877DE6B942D6}">
      <dsp:nvSpPr>
        <dsp:cNvPr id="0" name=""/>
        <dsp:cNvSpPr/>
      </dsp:nvSpPr>
      <dsp:spPr>
        <a:xfrm>
          <a:off x="2057400" y="554579"/>
          <a:ext cx="8229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184D72-087C-E342-8049-A45FD0364F0B}">
      <dsp:nvSpPr>
        <dsp:cNvPr id="0" name=""/>
        <dsp:cNvSpPr/>
      </dsp:nvSpPr>
      <dsp:spPr>
        <a:xfrm>
          <a:off x="2211705" y="580987"/>
          <a:ext cx="8075295" cy="52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Labeled sentiments based on ratings.</a:t>
          </a:r>
        </a:p>
      </dsp:txBody>
      <dsp:txXfrm>
        <a:off x="2211705" y="580987"/>
        <a:ext cx="8075295" cy="528170"/>
      </dsp:txXfrm>
    </dsp:sp>
    <dsp:sp modelId="{F205F7EA-5029-1B48-9EE0-4ECAE8883EDA}">
      <dsp:nvSpPr>
        <dsp:cNvPr id="0" name=""/>
        <dsp:cNvSpPr/>
      </dsp:nvSpPr>
      <dsp:spPr>
        <a:xfrm>
          <a:off x="2057400" y="1109158"/>
          <a:ext cx="8229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1C6F3-5E23-7A44-BFF7-0836D060FE43}">
      <dsp:nvSpPr>
        <dsp:cNvPr id="0" name=""/>
        <dsp:cNvSpPr/>
      </dsp:nvSpPr>
      <dsp:spPr>
        <a:xfrm>
          <a:off x="0" y="1136233"/>
          <a:ext cx="10287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706AEA-44EB-7A4D-AFDE-18FD6517F73C}">
      <dsp:nvSpPr>
        <dsp:cNvPr id="0" name=""/>
        <dsp:cNvSpPr/>
      </dsp:nvSpPr>
      <dsp:spPr>
        <a:xfrm>
          <a:off x="0" y="1136233"/>
          <a:ext cx="2057400" cy="113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ln>
                <a:solidFill>
                  <a:schemeClr val="tx1"/>
                </a:solidFill>
              </a:ln>
            </a:rPr>
            <a:t>Data Partition &amp; Balancing</a:t>
          </a:r>
        </a:p>
      </dsp:txBody>
      <dsp:txXfrm>
        <a:off x="0" y="1136233"/>
        <a:ext cx="2057400" cy="1136233"/>
      </dsp:txXfrm>
    </dsp:sp>
    <dsp:sp modelId="{8E02D4E7-E05D-7949-BFBA-FC8302EB9F95}">
      <dsp:nvSpPr>
        <dsp:cNvPr id="0" name=""/>
        <dsp:cNvSpPr/>
      </dsp:nvSpPr>
      <dsp:spPr>
        <a:xfrm>
          <a:off x="2211705" y="1187829"/>
          <a:ext cx="8075295" cy="1031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Split dataset into 70% training and 30% testing for model development and validation.</a:t>
          </a:r>
        </a:p>
      </dsp:txBody>
      <dsp:txXfrm>
        <a:off x="2211705" y="1187829"/>
        <a:ext cx="8075295" cy="1031930"/>
      </dsp:txXfrm>
    </dsp:sp>
    <dsp:sp modelId="{BDC297BB-35DD-B941-A521-638795A77CAB}">
      <dsp:nvSpPr>
        <dsp:cNvPr id="0" name=""/>
        <dsp:cNvSpPr/>
      </dsp:nvSpPr>
      <dsp:spPr>
        <a:xfrm>
          <a:off x="2057400" y="2219759"/>
          <a:ext cx="8229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9FC6A7-E532-EF45-9476-7B9B1221B35F}">
      <dsp:nvSpPr>
        <dsp:cNvPr id="0" name=""/>
        <dsp:cNvSpPr/>
      </dsp:nvSpPr>
      <dsp:spPr>
        <a:xfrm>
          <a:off x="0" y="2272466"/>
          <a:ext cx="10287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01AE94-81C9-904A-82CB-5D326260E043}">
      <dsp:nvSpPr>
        <dsp:cNvPr id="0" name=""/>
        <dsp:cNvSpPr/>
      </dsp:nvSpPr>
      <dsp:spPr>
        <a:xfrm>
          <a:off x="0" y="2272466"/>
          <a:ext cx="2057400" cy="113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ln>
                <a:solidFill>
                  <a:schemeClr val="tx1"/>
                </a:solidFill>
              </a:ln>
            </a:rPr>
            <a:t>Model Construction</a:t>
          </a:r>
        </a:p>
      </dsp:txBody>
      <dsp:txXfrm>
        <a:off x="0" y="2272466"/>
        <a:ext cx="2057400" cy="1136233"/>
      </dsp:txXfrm>
    </dsp:sp>
    <dsp:sp modelId="{219F06A5-09FE-C946-B62D-2FF9373BFEAC}">
      <dsp:nvSpPr>
        <dsp:cNvPr id="0" name=""/>
        <dsp:cNvSpPr/>
      </dsp:nvSpPr>
      <dsp:spPr>
        <a:xfrm>
          <a:off x="2211705" y="2298874"/>
          <a:ext cx="8075295" cy="52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Created a document corpus matrix to transform text into numerical data.</a:t>
          </a:r>
        </a:p>
      </dsp:txBody>
      <dsp:txXfrm>
        <a:off x="2211705" y="2298874"/>
        <a:ext cx="8075295" cy="528170"/>
      </dsp:txXfrm>
    </dsp:sp>
    <dsp:sp modelId="{614887A7-1AE8-9A40-ACC9-0AEEFFC3E88A}">
      <dsp:nvSpPr>
        <dsp:cNvPr id="0" name=""/>
        <dsp:cNvSpPr/>
      </dsp:nvSpPr>
      <dsp:spPr>
        <a:xfrm>
          <a:off x="2057400" y="2827045"/>
          <a:ext cx="8229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E0AC25-C0C8-BA40-83F9-EA9CD6D31F74}">
      <dsp:nvSpPr>
        <dsp:cNvPr id="0" name=""/>
        <dsp:cNvSpPr/>
      </dsp:nvSpPr>
      <dsp:spPr>
        <a:xfrm>
          <a:off x="2211705" y="2853453"/>
          <a:ext cx="8075295" cy="52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Leveraged machine learning for efficient text classification.</a:t>
          </a:r>
        </a:p>
      </dsp:txBody>
      <dsp:txXfrm>
        <a:off x="2211705" y="2853453"/>
        <a:ext cx="8075295" cy="528170"/>
      </dsp:txXfrm>
    </dsp:sp>
    <dsp:sp modelId="{3CB8A011-63B3-8448-9AC9-5654E19E9D12}">
      <dsp:nvSpPr>
        <dsp:cNvPr id="0" name=""/>
        <dsp:cNvSpPr/>
      </dsp:nvSpPr>
      <dsp:spPr>
        <a:xfrm>
          <a:off x="2057400" y="3381624"/>
          <a:ext cx="8229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DF568E-B533-824C-A9F6-D76B005A0CDC}">
      <dsp:nvSpPr>
        <dsp:cNvPr id="0" name=""/>
        <dsp:cNvSpPr/>
      </dsp:nvSpPr>
      <dsp:spPr>
        <a:xfrm>
          <a:off x="0" y="3408699"/>
          <a:ext cx="10287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B0E0E0-1745-3B42-A156-F20C1E5C46BB}">
      <dsp:nvSpPr>
        <dsp:cNvPr id="0" name=""/>
        <dsp:cNvSpPr/>
      </dsp:nvSpPr>
      <dsp:spPr>
        <a:xfrm>
          <a:off x="0" y="3408699"/>
          <a:ext cx="2057400" cy="1136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ln>
                <a:solidFill>
                  <a:schemeClr val="tx1"/>
                </a:solidFill>
              </a:ln>
            </a:rPr>
            <a:t>Model Evaluation</a:t>
          </a:r>
        </a:p>
      </dsp:txBody>
      <dsp:txXfrm>
        <a:off x="0" y="3408699"/>
        <a:ext cx="2057400" cy="1136233"/>
      </dsp:txXfrm>
    </dsp:sp>
    <dsp:sp modelId="{66952F2B-3108-DE42-AD9B-CF3DD0E616CB}">
      <dsp:nvSpPr>
        <dsp:cNvPr id="0" name=""/>
        <dsp:cNvSpPr/>
      </dsp:nvSpPr>
      <dsp:spPr>
        <a:xfrm>
          <a:off x="2211705" y="3435107"/>
          <a:ext cx="8075295" cy="52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a:latin typeface="Trade Gothic Next Light"/>
              <a:ea typeface="Calibri"/>
              <a:cs typeface="Calibri"/>
            </a:rPr>
            <a:t>Used cross-validation for </a:t>
          </a:r>
          <a:r>
            <a:rPr lang="en-US" sz="1700" b="0" kern="1200">
              <a:latin typeface="Trade Gothic Next Light"/>
              <a:ea typeface="Calibri"/>
              <a:cs typeface="Calibri"/>
            </a:rPr>
            <a:t>performance evaluation</a:t>
          </a:r>
        </a:p>
      </dsp:txBody>
      <dsp:txXfrm>
        <a:off x="2211705" y="3435107"/>
        <a:ext cx="8075295" cy="528170"/>
      </dsp:txXfrm>
    </dsp:sp>
    <dsp:sp modelId="{9BEAC2F5-6947-6344-B7BD-EEDE04AD701F}">
      <dsp:nvSpPr>
        <dsp:cNvPr id="0" name=""/>
        <dsp:cNvSpPr/>
      </dsp:nvSpPr>
      <dsp:spPr>
        <a:xfrm>
          <a:off x="2057400" y="3963278"/>
          <a:ext cx="8229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D3E790-E7F2-B94B-A875-C17B10E9583B}">
      <dsp:nvSpPr>
        <dsp:cNvPr id="0" name=""/>
        <dsp:cNvSpPr/>
      </dsp:nvSpPr>
      <dsp:spPr>
        <a:xfrm>
          <a:off x="2211705" y="3989686"/>
          <a:ext cx="8075295" cy="52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Key metrics: accuracy, precision, sensitivity, specificity, demonstrating high reliability.</a:t>
          </a:r>
        </a:p>
      </dsp:txBody>
      <dsp:txXfrm>
        <a:off x="2211705" y="3989686"/>
        <a:ext cx="8075295" cy="528170"/>
      </dsp:txXfrm>
    </dsp:sp>
    <dsp:sp modelId="{CA74A1AA-2E22-8B45-9135-CC3AB58694B8}">
      <dsp:nvSpPr>
        <dsp:cNvPr id="0" name=""/>
        <dsp:cNvSpPr/>
      </dsp:nvSpPr>
      <dsp:spPr>
        <a:xfrm>
          <a:off x="2057400" y="4517857"/>
          <a:ext cx="8229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62F39-2696-2847-B8DF-931E630EB14C}" type="datetimeFigureOut">
              <a:rPr lang="en-US" smtClean="0"/>
              <a:t>12/11/24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22FAF-9508-CA48-A308-DD6EBB9848E6}" type="slidenum">
              <a:rPr lang="en-US" smtClean="0"/>
              <a:t>‹#›</a:t>
            </a:fld>
            <a:endParaRPr lang="en-US"/>
          </a:p>
        </p:txBody>
      </p:sp>
    </p:spTree>
    <p:extLst>
      <p:ext uri="{BB962C8B-B14F-4D97-AF65-F5344CB8AC3E}">
        <p14:creationId xmlns:p14="http://schemas.microsoft.com/office/powerpoint/2010/main" val="239319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F22FAF-9508-CA48-A308-DD6EBB9848E6}" type="slidenum">
              <a:rPr lang="en-US" smtClean="0"/>
              <a:t>6</a:t>
            </a:fld>
            <a:endParaRPr lang="en-US"/>
          </a:p>
        </p:txBody>
      </p:sp>
    </p:spTree>
    <p:extLst>
      <p:ext uri="{BB962C8B-B14F-4D97-AF65-F5344CB8AC3E}">
        <p14:creationId xmlns:p14="http://schemas.microsoft.com/office/powerpoint/2010/main" val="2533350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39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2020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1279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878408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960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69127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934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059002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62866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906219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12/11/24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27998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12/11/24</a:t>
            </a:fld>
            <a:endParaRPr lang="en-US"/>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a:p>
        </p:txBody>
      </p:sp>
    </p:spTree>
    <p:extLst>
      <p:ext uri="{BB962C8B-B14F-4D97-AF65-F5344CB8AC3E}">
        <p14:creationId xmlns:p14="http://schemas.microsoft.com/office/powerpoint/2010/main" val="224718317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Different patterned clothes">
            <a:extLst>
              <a:ext uri="{FF2B5EF4-FFF2-40B4-BE49-F238E27FC236}">
                <a16:creationId xmlns:a16="http://schemas.microsoft.com/office/drawing/2014/main" id="{60231FB6-3D2B-63B1-5312-7B64C1963390}"/>
              </a:ext>
            </a:extLst>
          </p:cNvPr>
          <p:cNvPicPr>
            <a:picLocks noChangeAspect="1"/>
          </p:cNvPicPr>
          <p:nvPr/>
        </p:nvPicPr>
        <p:blipFill>
          <a:blip r:embed="rId2">
            <a:alphaModFix/>
          </a:blip>
          <a:srcRect b="15750"/>
          <a:stretch/>
        </p:blipFill>
        <p:spPr>
          <a:xfrm>
            <a:off x="20" y="1571"/>
            <a:ext cx="12191980" cy="6856429"/>
          </a:xfrm>
          <a:prstGeom prst="rect">
            <a:avLst/>
          </a:prstGeom>
        </p:spPr>
      </p:pic>
      <p:sp>
        <p:nvSpPr>
          <p:cNvPr id="19" name="Freeform: Shape 10">
            <a:extLst>
              <a:ext uri="{FF2B5EF4-FFF2-40B4-BE49-F238E27FC236}">
                <a16:creationId xmlns:a16="http://schemas.microsoft.com/office/drawing/2014/main" id="{53174E83-2682-EA33-BF59-CACA1385E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5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C6CBE0-D9F1-FE73-4CCB-8B6F759E9DDF}"/>
              </a:ext>
            </a:extLst>
          </p:cNvPr>
          <p:cNvSpPr>
            <a:spLocks noGrp="1"/>
          </p:cNvSpPr>
          <p:nvPr>
            <p:ph type="ctrTitle"/>
          </p:nvPr>
        </p:nvSpPr>
        <p:spPr>
          <a:xfrm>
            <a:off x="7376161" y="2211978"/>
            <a:ext cx="3535679" cy="1425728"/>
          </a:xfrm>
        </p:spPr>
        <p:txBody>
          <a:bodyPr anchor="b">
            <a:normAutofit fontScale="90000"/>
          </a:bodyPr>
          <a:lstStyle/>
          <a:p>
            <a:pPr algn="ctr">
              <a:lnSpc>
                <a:spcPct val="110000"/>
              </a:lnSpc>
            </a:pPr>
            <a:r>
              <a:rPr lang="en-US" sz="2400">
                <a:ln>
                  <a:solidFill>
                    <a:schemeClr val="tx1"/>
                  </a:solidFill>
                </a:ln>
              </a:rPr>
              <a:t>Sentiment Analysis on Amazon Fashion Products </a:t>
            </a:r>
          </a:p>
        </p:txBody>
      </p:sp>
      <p:cxnSp>
        <p:nvCxnSpPr>
          <p:cNvPr id="20" name="Straight Connector 19">
            <a:extLst>
              <a:ext uri="{FF2B5EF4-FFF2-40B4-BE49-F238E27FC236}">
                <a16:creationId xmlns:a16="http://schemas.microsoft.com/office/drawing/2014/main" id="{8D8181E6-BF6C-7868-46D1-88E2970D08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8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F11F34-5508-D2F4-0345-3C46DCD5EFE5}"/>
              </a:ext>
            </a:extLst>
          </p:cNvPr>
          <p:cNvSpPr txBox="1"/>
          <p:nvPr/>
        </p:nvSpPr>
        <p:spPr>
          <a:xfrm>
            <a:off x="7928658" y="4155311"/>
            <a:ext cx="2326512" cy="923330"/>
          </a:xfrm>
          <a:prstGeom prst="rect">
            <a:avLst/>
          </a:prstGeom>
          <a:noFill/>
        </p:spPr>
        <p:txBody>
          <a:bodyPr wrap="square" rtlCol="0">
            <a:spAutoFit/>
          </a:bodyPr>
          <a:lstStyle/>
          <a:p>
            <a:pPr algn="ctr"/>
            <a:r>
              <a:rPr lang="en-US" b="1"/>
              <a:t>By: Mazen Alhaffar, Jun Ming Li, and </a:t>
            </a:r>
            <a:r>
              <a:rPr lang="en-US" b="1" err="1"/>
              <a:t>Thasin</a:t>
            </a:r>
            <a:r>
              <a:rPr lang="en-US" b="1"/>
              <a:t> Wahid </a:t>
            </a:r>
          </a:p>
        </p:txBody>
      </p:sp>
    </p:spTree>
    <p:extLst>
      <p:ext uri="{BB962C8B-B14F-4D97-AF65-F5344CB8AC3E}">
        <p14:creationId xmlns:p14="http://schemas.microsoft.com/office/powerpoint/2010/main" val="67660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518D6-66B9-BFFF-EE7A-5EBD386F8538}"/>
              </a:ext>
            </a:extLst>
          </p:cNvPr>
          <p:cNvSpPr>
            <a:spLocks noGrp="1"/>
          </p:cNvSpPr>
          <p:nvPr>
            <p:ph type="title"/>
          </p:nvPr>
        </p:nvSpPr>
        <p:spPr>
          <a:xfrm>
            <a:off x="952500" y="340492"/>
            <a:ext cx="4264686" cy="681092"/>
          </a:xfrm>
        </p:spPr>
        <p:txBody>
          <a:bodyPr>
            <a:normAutofit fontScale="90000"/>
          </a:bodyPr>
          <a:lstStyle/>
          <a:p>
            <a:pPr algn="ctr"/>
            <a:r>
              <a:rPr lang="en-US" sz="3600">
                <a:ln>
                  <a:solidFill>
                    <a:schemeClr val="tx1"/>
                  </a:solidFill>
                </a:ln>
              </a:rPr>
              <a:t>conclusion</a:t>
            </a:r>
          </a:p>
        </p:txBody>
      </p:sp>
      <p:sp>
        <p:nvSpPr>
          <p:cNvPr id="11" name="Rectangle 10">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1056C8-FEC9-C87A-3FDE-052EAC163E5F}"/>
              </a:ext>
            </a:extLst>
          </p:cNvPr>
          <p:cNvSpPr>
            <a:spLocks noGrp="1"/>
          </p:cNvSpPr>
          <p:nvPr>
            <p:ph idx="1"/>
          </p:nvPr>
        </p:nvSpPr>
        <p:spPr>
          <a:xfrm>
            <a:off x="561131" y="1552447"/>
            <a:ext cx="4973738" cy="4269101"/>
          </a:xfrm>
        </p:spPr>
        <p:txBody>
          <a:bodyPr>
            <a:normAutofit fontScale="92500" lnSpcReduction="10000"/>
          </a:bodyPr>
          <a:lstStyle/>
          <a:p>
            <a:r>
              <a:rPr lang="en-US" sz="2000" b="1">
                <a:ln>
                  <a:solidFill>
                    <a:schemeClr val="tx1"/>
                  </a:solidFill>
                </a:ln>
              </a:rPr>
              <a:t>Deeper Market Understanding: </a:t>
            </a:r>
            <a:r>
              <a:rPr lang="en-US" sz="2000"/>
              <a:t>Sentiment analysis enables businesses to gauge customer perceptions and identify market trends.</a:t>
            </a:r>
          </a:p>
          <a:p>
            <a:r>
              <a:rPr lang="en-US" sz="2000" b="1">
                <a:ln>
                  <a:solidFill>
                    <a:schemeClr val="tx1"/>
                  </a:solidFill>
                </a:ln>
              </a:rPr>
              <a:t>Actionable Insights: </a:t>
            </a:r>
            <a:r>
              <a:rPr lang="en-US" sz="2000"/>
              <a:t>Positive reviews highlight strengths for marketing and innovation, while negative reviews reveal areas for improvement.</a:t>
            </a:r>
          </a:p>
          <a:p>
            <a:r>
              <a:rPr lang="en-US" sz="2000" b="1">
                <a:ln>
                  <a:solidFill>
                    <a:schemeClr val="tx1"/>
                  </a:solidFill>
                </a:ln>
              </a:rPr>
              <a:t>Business Growth: </a:t>
            </a:r>
            <a:r>
              <a:rPr lang="en-US" sz="2000"/>
              <a:t>Leveraging sentiment analysis helps companies stay competitive, adapt to customer needs, and drive long-term success.</a:t>
            </a:r>
          </a:p>
        </p:txBody>
      </p:sp>
      <p:pic>
        <p:nvPicPr>
          <p:cNvPr id="5" name="Picture 4" descr="Pen placed on top of a signature line">
            <a:extLst>
              <a:ext uri="{FF2B5EF4-FFF2-40B4-BE49-F238E27FC236}">
                <a16:creationId xmlns:a16="http://schemas.microsoft.com/office/drawing/2014/main" id="{78E5EEE8-6E69-A097-4F98-7A26779E7517}"/>
              </a:ext>
            </a:extLst>
          </p:cNvPr>
          <p:cNvPicPr>
            <a:picLocks noChangeAspect="1"/>
          </p:cNvPicPr>
          <p:nvPr/>
        </p:nvPicPr>
        <p:blipFill>
          <a:blip r:embed="rId2"/>
          <a:srcRect l="40667" r="-1" b="-1"/>
          <a:stretch/>
        </p:blipFill>
        <p:spPr>
          <a:xfrm>
            <a:off x="6096000" y="10"/>
            <a:ext cx="6095999" cy="6857990"/>
          </a:xfrm>
          <a:prstGeom prst="rect">
            <a:avLst/>
          </a:prstGeom>
        </p:spPr>
      </p:pic>
    </p:spTree>
    <p:extLst>
      <p:ext uri="{BB962C8B-B14F-4D97-AF65-F5344CB8AC3E}">
        <p14:creationId xmlns:p14="http://schemas.microsoft.com/office/powerpoint/2010/main" val="5161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0228C-F6C3-85DA-2C28-20F5F6F0B2C4}"/>
              </a:ext>
            </a:extLst>
          </p:cNvPr>
          <p:cNvSpPr>
            <a:spLocks noGrp="1"/>
          </p:cNvSpPr>
          <p:nvPr>
            <p:ph type="title"/>
          </p:nvPr>
        </p:nvSpPr>
        <p:spPr>
          <a:xfrm>
            <a:off x="1524000" y="762001"/>
            <a:ext cx="9144000" cy="869092"/>
          </a:xfrm>
        </p:spPr>
        <p:txBody>
          <a:bodyPr>
            <a:normAutofit/>
          </a:bodyPr>
          <a:lstStyle/>
          <a:p>
            <a:pPr algn="ctr"/>
            <a:r>
              <a:rPr lang="en-US" sz="4000">
                <a:ln>
                  <a:solidFill>
                    <a:schemeClr val="tx1"/>
                  </a:solidFill>
                </a:ln>
              </a:rPr>
              <a:t>Table of content</a:t>
            </a:r>
          </a:p>
        </p:txBody>
      </p:sp>
      <p:sp>
        <p:nvSpPr>
          <p:cNvPr id="11" name="Rectangle 10">
            <a:extLst>
              <a:ext uri="{FF2B5EF4-FFF2-40B4-BE49-F238E27FC236}">
                <a16:creationId xmlns:a16="http://schemas.microsoft.com/office/drawing/2014/main" id="{0B25D2F4-7A0E-ACA7-3A97-AEE028D25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54E68C5-BBC4-ABB9-8A4D-A36642894EE3}"/>
              </a:ext>
            </a:extLst>
          </p:cNvPr>
          <p:cNvGraphicFramePr>
            <a:graphicFrameLocks noGrp="1"/>
          </p:cNvGraphicFramePr>
          <p:nvPr>
            <p:ph idx="1"/>
            <p:extLst>
              <p:ext uri="{D42A27DB-BD31-4B8C-83A1-F6EECF244321}">
                <p14:modId xmlns:p14="http://schemas.microsoft.com/office/powerpoint/2010/main" val="3379530974"/>
              </p:ext>
            </p:extLst>
          </p:nvPr>
        </p:nvGraphicFramePr>
        <p:xfrm>
          <a:off x="435979" y="1909823"/>
          <a:ext cx="11320041" cy="4186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ight Arrow 5">
            <a:extLst>
              <a:ext uri="{FF2B5EF4-FFF2-40B4-BE49-F238E27FC236}">
                <a16:creationId xmlns:a16="http://schemas.microsoft.com/office/drawing/2014/main" id="{3DF22DE1-B83E-427C-24A4-420CE2724362}"/>
              </a:ext>
            </a:extLst>
          </p:cNvPr>
          <p:cNvSpPr/>
          <p:nvPr/>
        </p:nvSpPr>
        <p:spPr>
          <a:xfrm>
            <a:off x="2578264" y="3263631"/>
            <a:ext cx="682906" cy="389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86FCE6B-9713-5F11-37EB-3C85388699AD}"/>
              </a:ext>
            </a:extLst>
          </p:cNvPr>
          <p:cNvSpPr/>
          <p:nvPr/>
        </p:nvSpPr>
        <p:spPr>
          <a:xfrm>
            <a:off x="4746583" y="3263631"/>
            <a:ext cx="682906" cy="389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772B65E-6595-E939-ABC9-0C02CD443714}"/>
              </a:ext>
            </a:extLst>
          </p:cNvPr>
          <p:cNvSpPr/>
          <p:nvPr/>
        </p:nvSpPr>
        <p:spPr>
          <a:xfrm>
            <a:off x="6815558" y="3263631"/>
            <a:ext cx="682906" cy="389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003D40E-D797-113B-1A9F-5273D64A9753}"/>
              </a:ext>
            </a:extLst>
          </p:cNvPr>
          <p:cNvSpPr/>
          <p:nvPr/>
        </p:nvSpPr>
        <p:spPr>
          <a:xfrm>
            <a:off x="8930830" y="3263631"/>
            <a:ext cx="682906" cy="389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492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32858-C4CC-70BD-8DD9-DC96B4BB9B4A}"/>
              </a:ext>
            </a:extLst>
          </p:cNvPr>
          <p:cNvSpPr>
            <a:spLocks noGrp="1"/>
          </p:cNvSpPr>
          <p:nvPr>
            <p:ph type="title"/>
          </p:nvPr>
        </p:nvSpPr>
        <p:spPr>
          <a:xfrm>
            <a:off x="952500" y="812042"/>
            <a:ext cx="4264686" cy="1092958"/>
          </a:xfrm>
        </p:spPr>
        <p:txBody>
          <a:bodyPr>
            <a:noAutofit/>
          </a:bodyPr>
          <a:lstStyle/>
          <a:p>
            <a:r>
              <a:rPr lang="en-US" sz="3200">
                <a:ln>
                  <a:solidFill>
                    <a:schemeClr val="tx1"/>
                  </a:solidFill>
                </a:ln>
              </a:rPr>
              <a:t>Goal of the Project</a:t>
            </a:r>
          </a:p>
        </p:txBody>
      </p:sp>
      <p:sp>
        <p:nvSpPr>
          <p:cNvPr id="11" name="Rectangle 10">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E34367-914B-1C39-5003-D3E025CAB55A}"/>
              </a:ext>
            </a:extLst>
          </p:cNvPr>
          <p:cNvSpPr>
            <a:spLocks noGrp="1"/>
          </p:cNvSpPr>
          <p:nvPr>
            <p:ph idx="1"/>
          </p:nvPr>
        </p:nvSpPr>
        <p:spPr>
          <a:xfrm>
            <a:off x="952500" y="2285997"/>
            <a:ext cx="4191000" cy="3890965"/>
          </a:xfrm>
        </p:spPr>
        <p:txBody>
          <a:bodyPr vert="horz" lIns="91440" tIns="45720" rIns="91440" bIns="45720" rtlCol="0" anchor="t">
            <a:normAutofit/>
          </a:bodyPr>
          <a:lstStyle/>
          <a:p>
            <a:pPr>
              <a:buFont typeface="Arial" panose="020B0604020202020204" pitchFamily="34" charset="0"/>
              <a:buChar char="•"/>
            </a:pPr>
            <a:r>
              <a:rPr lang="en-US"/>
              <a:t>Utilize sentiment analysis to classify customer reviews of Amazon fashion products.</a:t>
            </a:r>
          </a:p>
          <a:p>
            <a:pPr>
              <a:buFont typeface="Arial" panose="020B0604020202020204" pitchFamily="34" charset="0"/>
              <a:buChar char="•"/>
            </a:pPr>
            <a:r>
              <a:rPr lang="en-US"/>
              <a:t>Help businesses identify trends, improve products, and optimize marketing strategies.</a:t>
            </a:r>
          </a:p>
          <a:p>
            <a:r>
              <a:rPr lang="en-US"/>
              <a:t>Using RStudio, demonstrate how sentiment analysis converts feedback into actionable insights.</a:t>
            </a:r>
          </a:p>
        </p:txBody>
      </p:sp>
      <p:pic>
        <p:nvPicPr>
          <p:cNvPr id="5" name="Picture 4" descr="People at the meeting desk">
            <a:extLst>
              <a:ext uri="{FF2B5EF4-FFF2-40B4-BE49-F238E27FC236}">
                <a16:creationId xmlns:a16="http://schemas.microsoft.com/office/drawing/2014/main" id="{78097D4B-A1C4-9127-06CE-C3BD350C07E3}"/>
              </a:ext>
            </a:extLst>
          </p:cNvPr>
          <p:cNvPicPr>
            <a:picLocks noChangeAspect="1"/>
          </p:cNvPicPr>
          <p:nvPr/>
        </p:nvPicPr>
        <p:blipFill>
          <a:blip r:embed="rId2"/>
          <a:srcRect l="20299" r="29701"/>
          <a:stretch/>
        </p:blipFill>
        <p:spPr>
          <a:xfrm>
            <a:off x="6096000" y="10"/>
            <a:ext cx="6095999" cy="6857990"/>
          </a:xfrm>
          <a:prstGeom prst="rect">
            <a:avLst/>
          </a:prstGeom>
        </p:spPr>
      </p:pic>
    </p:spTree>
    <p:extLst>
      <p:ext uri="{BB962C8B-B14F-4D97-AF65-F5344CB8AC3E}">
        <p14:creationId xmlns:p14="http://schemas.microsoft.com/office/powerpoint/2010/main" val="93460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CD759-CB1E-BF61-CB07-81CF7C794D51}"/>
              </a:ext>
            </a:extLst>
          </p:cNvPr>
          <p:cNvSpPr>
            <a:spLocks noGrp="1"/>
          </p:cNvSpPr>
          <p:nvPr>
            <p:ph type="title"/>
          </p:nvPr>
        </p:nvSpPr>
        <p:spPr>
          <a:xfrm>
            <a:off x="952500" y="812042"/>
            <a:ext cx="4264686" cy="1092958"/>
          </a:xfrm>
        </p:spPr>
        <p:txBody>
          <a:bodyPr>
            <a:noAutofit/>
          </a:bodyPr>
          <a:lstStyle/>
          <a:p>
            <a:pPr algn="ctr"/>
            <a:r>
              <a:rPr lang="en-US" sz="3200">
                <a:ln>
                  <a:solidFill>
                    <a:schemeClr val="tx1"/>
                  </a:solidFill>
                </a:ln>
              </a:rPr>
              <a:t>Dataset Description</a:t>
            </a:r>
          </a:p>
        </p:txBody>
      </p:sp>
      <p:sp>
        <p:nvSpPr>
          <p:cNvPr id="3081" name="Rectangle 3080">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0CF3F9A1-E85A-BC31-339D-29BD959E7FF5}"/>
              </a:ext>
            </a:extLst>
          </p:cNvPr>
          <p:cNvGraphicFramePr>
            <a:graphicFrameLocks noGrp="1"/>
          </p:cNvGraphicFramePr>
          <p:nvPr>
            <p:ph idx="1"/>
            <p:extLst>
              <p:ext uri="{D42A27DB-BD31-4B8C-83A1-F6EECF244321}">
                <p14:modId xmlns:p14="http://schemas.microsoft.com/office/powerpoint/2010/main" val="695180838"/>
              </p:ext>
            </p:extLst>
          </p:nvPr>
        </p:nvGraphicFramePr>
        <p:xfrm>
          <a:off x="952500" y="2285997"/>
          <a:ext cx="4191000" cy="3890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a:extLst>
              <a:ext uri="{FF2B5EF4-FFF2-40B4-BE49-F238E27FC236}">
                <a16:creationId xmlns:a16="http://schemas.microsoft.com/office/drawing/2014/main" id="{3B1BCF2F-168F-B374-1DD2-D42C8F8CB9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
            <a:ext cx="6096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458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C7AD-0D39-C90B-F815-5AEDC7FCE4C5}"/>
              </a:ext>
            </a:extLst>
          </p:cNvPr>
          <p:cNvSpPr>
            <a:spLocks noGrp="1"/>
          </p:cNvSpPr>
          <p:nvPr>
            <p:ph type="title"/>
          </p:nvPr>
        </p:nvSpPr>
        <p:spPr>
          <a:xfrm>
            <a:off x="952500" y="681038"/>
            <a:ext cx="10287000" cy="631724"/>
          </a:xfrm>
        </p:spPr>
        <p:txBody>
          <a:bodyPr>
            <a:normAutofit/>
          </a:bodyPr>
          <a:lstStyle/>
          <a:p>
            <a:r>
              <a:rPr lang="en-US" sz="3200">
                <a:ln>
                  <a:solidFill>
                    <a:schemeClr val="tx1"/>
                  </a:solidFill>
                </a:ln>
              </a:rPr>
              <a:t>Experiment Details</a:t>
            </a:r>
          </a:p>
        </p:txBody>
      </p:sp>
      <p:graphicFrame>
        <p:nvGraphicFramePr>
          <p:cNvPr id="5" name="Content Placeholder 2">
            <a:extLst>
              <a:ext uri="{FF2B5EF4-FFF2-40B4-BE49-F238E27FC236}">
                <a16:creationId xmlns:a16="http://schemas.microsoft.com/office/drawing/2014/main" id="{E51A54DA-A39C-27F9-BF5E-916B6C815A79}"/>
              </a:ext>
            </a:extLst>
          </p:cNvPr>
          <p:cNvGraphicFramePr>
            <a:graphicFrameLocks noGrp="1"/>
          </p:cNvGraphicFramePr>
          <p:nvPr>
            <p:ph idx="1"/>
            <p:extLst>
              <p:ext uri="{D42A27DB-BD31-4B8C-83A1-F6EECF244321}">
                <p14:modId xmlns:p14="http://schemas.microsoft.com/office/powerpoint/2010/main" val="1268126526"/>
              </p:ext>
            </p:extLst>
          </p:nvPr>
        </p:nvGraphicFramePr>
        <p:xfrm>
          <a:off x="952500" y="1632031"/>
          <a:ext cx="10287000" cy="4544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0918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ABFB-C308-F6AA-2B0C-0419CA2329D5}"/>
              </a:ext>
            </a:extLst>
          </p:cNvPr>
          <p:cNvSpPr>
            <a:spLocks noGrp="1"/>
          </p:cNvSpPr>
          <p:nvPr>
            <p:ph type="title"/>
          </p:nvPr>
        </p:nvSpPr>
        <p:spPr>
          <a:xfrm>
            <a:off x="793786" y="331004"/>
            <a:ext cx="10287000" cy="523656"/>
          </a:xfrm>
        </p:spPr>
        <p:txBody>
          <a:bodyPr>
            <a:normAutofit fontScale="90000"/>
          </a:bodyPr>
          <a:lstStyle/>
          <a:p>
            <a:pPr algn="ctr"/>
            <a:r>
              <a:rPr lang="en-US">
                <a:ln>
                  <a:solidFill>
                    <a:schemeClr val="tx1"/>
                  </a:solidFill>
                </a:ln>
              </a:rPr>
              <a:t>Visualization &amp; Key Insights</a:t>
            </a:r>
          </a:p>
        </p:txBody>
      </p:sp>
      <p:sp>
        <p:nvSpPr>
          <p:cNvPr id="3" name="Content Placeholder 2">
            <a:extLst>
              <a:ext uri="{FF2B5EF4-FFF2-40B4-BE49-F238E27FC236}">
                <a16:creationId xmlns:a16="http://schemas.microsoft.com/office/drawing/2014/main" id="{48872610-B584-A14A-B837-30FFDBA9CFA7}"/>
              </a:ext>
            </a:extLst>
          </p:cNvPr>
          <p:cNvSpPr>
            <a:spLocks noGrp="1"/>
          </p:cNvSpPr>
          <p:nvPr>
            <p:ph idx="1"/>
          </p:nvPr>
        </p:nvSpPr>
        <p:spPr>
          <a:xfrm>
            <a:off x="2790565" y="4266300"/>
            <a:ext cx="8402154" cy="2370757"/>
          </a:xfrm>
          <a:ln>
            <a:solidFill>
              <a:schemeClr val="tx1"/>
            </a:solidFill>
          </a:ln>
        </p:spPr>
        <p:txBody>
          <a:bodyPr vert="horz" lIns="91440" tIns="45720" rIns="91440" bIns="45720" rtlCol="0" anchor="t">
            <a:normAutofit lnSpcReduction="10000"/>
          </a:bodyPr>
          <a:lstStyle/>
          <a:p>
            <a:r>
              <a:rPr lang="en-US" b="1">
                <a:ln>
                  <a:solidFill>
                    <a:schemeClr val="accent1">
                      <a:lumMod val="75000"/>
                    </a:schemeClr>
                  </a:solidFill>
                </a:ln>
                <a:solidFill>
                  <a:schemeClr val="accent1">
                    <a:lumMod val="75000"/>
                  </a:schemeClr>
                </a:solidFill>
              </a:rPr>
              <a:t>Strengths: </a:t>
            </a:r>
            <a:r>
              <a:rPr lang="en-US"/>
              <a:t>High accuracy in predicting true negatives and true positives, and particularly high performance in predicting true positives reviews</a:t>
            </a:r>
          </a:p>
          <a:p>
            <a:r>
              <a:rPr lang="en-US" b="1">
                <a:ln>
                  <a:solidFill>
                    <a:srgbClr val="C00000"/>
                  </a:solidFill>
                </a:ln>
                <a:solidFill>
                  <a:srgbClr val="C00000"/>
                </a:solidFill>
              </a:rPr>
              <a:t>Weaknesses: </a:t>
            </a:r>
            <a:r>
              <a:rPr lang="en-US"/>
              <a:t>Moderate specificity suggests room for improvement in identifying positive reviews</a:t>
            </a:r>
          </a:p>
          <a:p>
            <a:r>
              <a:rPr lang="en-US"/>
              <a:t>The model shows robust classification accuracy</a:t>
            </a:r>
          </a:p>
          <a:p>
            <a:r>
              <a:rPr lang="en-US"/>
              <a:t>Improvements could focus on reducing false negatives for better sensitivity</a:t>
            </a:r>
          </a:p>
        </p:txBody>
      </p:sp>
      <p:pic>
        <p:nvPicPr>
          <p:cNvPr id="4100" name="Picture 4">
            <a:extLst>
              <a:ext uri="{FF2B5EF4-FFF2-40B4-BE49-F238E27FC236}">
                <a16:creationId xmlns:a16="http://schemas.microsoft.com/office/drawing/2014/main" id="{84677294-3E04-D005-C385-398A3D3F5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889" y="1113902"/>
            <a:ext cx="5283200" cy="25219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Bent-Up Arrow 7">
            <a:extLst>
              <a:ext uri="{FF2B5EF4-FFF2-40B4-BE49-F238E27FC236}">
                <a16:creationId xmlns:a16="http://schemas.microsoft.com/office/drawing/2014/main" id="{EFDF03D7-6F25-94B8-B264-FD9256892E6A}"/>
              </a:ext>
            </a:extLst>
          </p:cNvPr>
          <p:cNvSpPr/>
          <p:nvPr/>
        </p:nvSpPr>
        <p:spPr>
          <a:xfrm rot="5400000">
            <a:off x="575262" y="4087262"/>
            <a:ext cx="1988054" cy="1551007"/>
          </a:xfrm>
          <a:prstGeom prst="bentUp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A22565-AE44-92C5-7BD2-F3575307BB99}"/>
              </a:ext>
            </a:extLst>
          </p:cNvPr>
          <p:cNvSpPr txBox="1"/>
          <p:nvPr/>
        </p:nvSpPr>
        <p:spPr>
          <a:xfrm>
            <a:off x="4340506" y="3766432"/>
            <a:ext cx="3877519" cy="369332"/>
          </a:xfrm>
          <a:prstGeom prst="rect">
            <a:avLst/>
          </a:prstGeom>
          <a:noFill/>
          <a:ln>
            <a:solidFill>
              <a:schemeClr val="tx1"/>
            </a:solidFill>
          </a:ln>
        </p:spPr>
        <p:txBody>
          <a:bodyPr wrap="square" rtlCol="0">
            <a:spAutoFit/>
          </a:bodyPr>
          <a:lstStyle/>
          <a:p>
            <a:r>
              <a:rPr lang="en-US" b="1"/>
              <a:t>Reference level = negative reviews</a:t>
            </a:r>
          </a:p>
        </p:txBody>
      </p:sp>
      <p:pic>
        <p:nvPicPr>
          <p:cNvPr id="4102" name="Picture 6">
            <a:extLst>
              <a:ext uri="{FF2B5EF4-FFF2-40B4-BE49-F238E27FC236}">
                <a16:creationId xmlns:a16="http://schemas.microsoft.com/office/drawing/2014/main" id="{39530F6A-1771-F1E0-C8BA-C79BA01BD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1100702"/>
            <a:ext cx="5283200" cy="252199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189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9184DF83-39E6-4BDC-9E23-17F25AB44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3292A-148E-DF89-CD7F-7AA384C93B9B}"/>
              </a:ext>
            </a:extLst>
          </p:cNvPr>
          <p:cNvSpPr>
            <a:spLocks noGrp="1"/>
          </p:cNvSpPr>
          <p:nvPr>
            <p:ph type="title"/>
          </p:nvPr>
        </p:nvSpPr>
        <p:spPr>
          <a:xfrm>
            <a:off x="7034246" y="762001"/>
            <a:ext cx="4242400" cy="661685"/>
          </a:xfrm>
        </p:spPr>
        <p:txBody>
          <a:bodyPr vert="horz" lIns="91440" tIns="45720" rIns="91440" bIns="45720" rtlCol="0" anchor="b">
            <a:normAutofit fontScale="90000"/>
          </a:bodyPr>
          <a:lstStyle/>
          <a:p>
            <a:pPr algn="ctr"/>
            <a:r>
              <a:rPr lang="en-US" sz="3600" b="1" kern="1200" cap="all" spc="600" baseline="0">
                <a:ln>
                  <a:solidFill>
                    <a:schemeClr val="tx1"/>
                  </a:solidFill>
                </a:ln>
                <a:solidFill>
                  <a:schemeClr val="tx1"/>
                </a:solidFill>
                <a:latin typeface="+mj-lt"/>
                <a:ea typeface="+mj-ea"/>
                <a:cs typeface="+mj-cs"/>
              </a:rPr>
              <a:t>Visualization &amp; Key Insights</a:t>
            </a:r>
          </a:p>
        </p:txBody>
      </p:sp>
      <p:pic>
        <p:nvPicPr>
          <p:cNvPr id="1032" name="Picture 8" descr="An Amazon-themed illustration that captures the essence of e-commerce and data analytics. The image features elements such as shopping carts, customer reviews, and delivery packages combined with graphical analytics elements like bar charts and trend lines. The design includes Amazon's signature colors: orange, black, and white, with a modern and clean style suitable for a professional presentation.">
            <a:extLst>
              <a:ext uri="{FF2B5EF4-FFF2-40B4-BE49-F238E27FC236}">
                <a16:creationId xmlns:a16="http://schemas.microsoft.com/office/drawing/2014/main" id="{C375C0DC-5B9A-57F3-D2A4-7DA728661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416" b="19145"/>
          <a:stretch/>
        </p:blipFill>
        <p:spPr bwMode="auto">
          <a:xfrm>
            <a:off x="20" y="10"/>
            <a:ext cx="6095980" cy="3440526"/>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102E1699-0830-EE28-6BA6-C87CE22D36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3229317"/>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B73375-C847-7894-A8B3-93E455219109}"/>
              </a:ext>
            </a:extLst>
          </p:cNvPr>
          <p:cNvSpPr txBox="1"/>
          <p:nvPr/>
        </p:nvSpPr>
        <p:spPr>
          <a:xfrm>
            <a:off x="6793004" y="2067111"/>
            <a:ext cx="4920575" cy="3440526"/>
          </a:xfrm>
          <a:prstGeom prst="rect">
            <a:avLst/>
          </a:prstGeom>
        </p:spPr>
        <p:txBody>
          <a:bodyPr vert="horz" lIns="91440" tIns="45720" rIns="91440" bIns="45720" rtlCol="0">
            <a:normAutofit/>
          </a:bodyPr>
          <a:lstStyle/>
          <a:p>
            <a:pPr marL="285750" indent="-285750">
              <a:lnSpc>
                <a:spcPct val="120000"/>
              </a:lnSpc>
              <a:spcAft>
                <a:spcPts val="600"/>
              </a:spcAft>
              <a:buFont typeface="Wingdings" pitchFamily="2" charset="2"/>
              <a:buChar char="Ø"/>
            </a:pPr>
            <a:r>
              <a:rPr lang="en-US" sz="2400"/>
              <a:t>The ROC curve shows strong classification performance with high sensitivity and specificity.</a:t>
            </a:r>
          </a:p>
          <a:p>
            <a:pPr>
              <a:lnSpc>
                <a:spcPct val="120000"/>
              </a:lnSpc>
              <a:spcAft>
                <a:spcPts val="600"/>
              </a:spcAft>
            </a:pPr>
            <a:endParaRPr lang="en-US" sz="2400"/>
          </a:p>
          <a:p>
            <a:pPr marL="285750" indent="-285750">
              <a:lnSpc>
                <a:spcPct val="120000"/>
              </a:lnSpc>
              <a:spcAft>
                <a:spcPts val="600"/>
              </a:spcAft>
              <a:buFont typeface="Wingdings" pitchFamily="2" charset="2"/>
              <a:buChar char="Ø"/>
            </a:pPr>
            <a:r>
              <a:rPr lang="en-US" sz="2400"/>
              <a:t>The area under the curve (AUC) demonstrates a reliable model with excellent predictive power.</a:t>
            </a:r>
          </a:p>
        </p:txBody>
      </p:sp>
      <p:pic>
        <p:nvPicPr>
          <p:cNvPr id="22" name="Picture 21" descr="A graph with a curve&#10;&#10;Description automatically generated">
            <a:extLst>
              <a:ext uri="{FF2B5EF4-FFF2-40B4-BE49-F238E27FC236}">
                <a16:creationId xmlns:a16="http://schemas.microsoft.com/office/drawing/2014/main" id="{264696DA-86C1-A04A-A8C5-B1807C7A6DD3}"/>
              </a:ext>
            </a:extLst>
          </p:cNvPr>
          <p:cNvPicPr>
            <a:picLocks noChangeAspect="1"/>
          </p:cNvPicPr>
          <p:nvPr/>
        </p:nvPicPr>
        <p:blipFill>
          <a:blip r:embed="rId3"/>
          <a:stretch>
            <a:fillRect/>
          </a:stretch>
        </p:blipFill>
        <p:spPr>
          <a:xfrm>
            <a:off x="-1" y="3440536"/>
            <a:ext cx="6090185" cy="3420094"/>
          </a:xfrm>
          <a:prstGeom prst="rect">
            <a:avLst/>
          </a:prstGeom>
        </p:spPr>
      </p:pic>
      <p:sp>
        <p:nvSpPr>
          <p:cNvPr id="24" name="TextBox 23">
            <a:extLst>
              <a:ext uri="{FF2B5EF4-FFF2-40B4-BE49-F238E27FC236}">
                <a16:creationId xmlns:a16="http://schemas.microsoft.com/office/drawing/2014/main" id="{732D8CC4-0386-DD45-3FFA-4D93CA9D92B2}"/>
              </a:ext>
            </a:extLst>
          </p:cNvPr>
          <p:cNvSpPr txBox="1"/>
          <p:nvPr/>
        </p:nvSpPr>
        <p:spPr>
          <a:xfrm>
            <a:off x="4678073" y="6558442"/>
            <a:ext cx="1412111" cy="276999"/>
          </a:xfrm>
          <a:prstGeom prst="rect">
            <a:avLst/>
          </a:prstGeom>
          <a:noFill/>
          <a:ln>
            <a:solidFill>
              <a:schemeClr val="tx1"/>
            </a:solidFill>
          </a:ln>
        </p:spPr>
        <p:txBody>
          <a:bodyPr wrap="square" rtlCol="0">
            <a:spAutoFit/>
          </a:bodyPr>
          <a:lstStyle/>
          <a:p>
            <a:r>
              <a:rPr lang="en-US" sz="1200" b="1">
                <a:latin typeface=""/>
              </a:rPr>
              <a:t>AUC is at 0.9129</a:t>
            </a:r>
          </a:p>
        </p:txBody>
      </p:sp>
    </p:spTree>
    <p:extLst>
      <p:ext uri="{BB962C8B-B14F-4D97-AF65-F5344CB8AC3E}">
        <p14:creationId xmlns:p14="http://schemas.microsoft.com/office/powerpoint/2010/main" val="348388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3990F-EB62-525C-35D5-08F2C94BF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C5D19-D419-63E3-EC0E-B98A6F628AA6}"/>
              </a:ext>
            </a:extLst>
          </p:cNvPr>
          <p:cNvSpPr>
            <a:spLocks noGrp="1"/>
          </p:cNvSpPr>
          <p:nvPr>
            <p:ph type="title"/>
          </p:nvPr>
        </p:nvSpPr>
        <p:spPr>
          <a:xfrm>
            <a:off x="7034245" y="642396"/>
            <a:ext cx="4242400" cy="661685"/>
          </a:xfrm>
        </p:spPr>
        <p:txBody>
          <a:bodyPr vert="horz" lIns="91440" tIns="45720" rIns="91440" bIns="45720" rtlCol="0" anchor="b">
            <a:normAutofit fontScale="90000"/>
          </a:bodyPr>
          <a:lstStyle/>
          <a:p>
            <a:pPr algn="ctr"/>
            <a:r>
              <a:rPr lang="en-US" sz="3600" b="1" kern="1200" cap="all" spc="600" baseline="0">
                <a:ln>
                  <a:solidFill>
                    <a:schemeClr val="tx1"/>
                  </a:solidFill>
                </a:ln>
                <a:solidFill>
                  <a:schemeClr val="tx1"/>
                </a:solidFill>
                <a:latin typeface="+mj-lt"/>
                <a:ea typeface="+mj-ea"/>
                <a:cs typeface="+mj-cs"/>
              </a:rPr>
              <a:t>Visualization &amp; Key Insights</a:t>
            </a:r>
          </a:p>
        </p:txBody>
      </p:sp>
      <p:sp>
        <p:nvSpPr>
          <p:cNvPr id="9" name="TextBox 8">
            <a:extLst>
              <a:ext uri="{FF2B5EF4-FFF2-40B4-BE49-F238E27FC236}">
                <a16:creationId xmlns:a16="http://schemas.microsoft.com/office/drawing/2014/main" id="{5B93E65A-BF51-BCBA-77BF-8659FAE5BED1}"/>
              </a:ext>
            </a:extLst>
          </p:cNvPr>
          <p:cNvSpPr txBox="1"/>
          <p:nvPr/>
        </p:nvSpPr>
        <p:spPr>
          <a:xfrm>
            <a:off x="6331223" y="1423686"/>
            <a:ext cx="5648445" cy="4965539"/>
          </a:xfrm>
          <a:prstGeom prst="rect">
            <a:avLst/>
          </a:prstGeom>
        </p:spPr>
        <p:txBody>
          <a:bodyPr vert="horz" lIns="91440" tIns="45720" rIns="91440" bIns="45720" rtlCol="0">
            <a:normAutofit fontScale="92500" lnSpcReduction="20000"/>
          </a:bodyPr>
          <a:lstStyle/>
          <a:p>
            <a:pPr marL="285750" indent="-285750">
              <a:lnSpc>
                <a:spcPct val="120000"/>
              </a:lnSpc>
              <a:spcAft>
                <a:spcPts val="600"/>
              </a:spcAft>
              <a:buFont typeface="Wingdings" pitchFamily="2" charset="2"/>
              <a:buChar char="Ø"/>
            </a:pPr>
            <a:r>
              <a:rPr lang="en-US" sz="2400"/>
              <a:t>The word "shoe" is the most frequent, indicating it’s the most popular product</a:t>
            </a:r>
          </a:p>
          <a:p>
            <a:pPr>
              <a:lnSpc>
                <a:spcPct val="120000"/>
              </a:lnSpc>
              <a:spcAft>
                <a:spcPts val="600"/>
              </a:spcAft>
            </a:pPr>
            <a:endParaRPr lang="en-US" sz="2400"/>
          </a:p>
          <a:p>
            <a:pPr marL="285750" indent="-285750">
              <a:lnSpc>
                <a:spcPct val="120000"/>
              </a:lnSpc>
              <a:spcAft>
                <a:spcPts val="600"/>
              </a:spcAft>
              <a:buFont typeface="Wingdings" pitchFamily="2" charset="2"/>
              <a:buChar char="Ø"/>
            </a:pPr>
            <a:r>
              <a:rPr lang="en-US" sz="2400"/>
              <a:t>Top words like "comfort," "fit," "size," and "love" reflect customers' focus on product usability and satisfaction, and suggest that Amazon should prioritize features like comfort and fit in product design</a:t>
            </a:r>
          </a:p>
          <a:p>
            <a:pPr>
              <a:lnSpc>
                <a:spcPct val="120000"/>
              </a:lnSpc>
              <a:spcAft>
                <a:spcPts val="600"/>
              </a:spcAft>
            </a:pPr>
            <a:endParaRPr lang="en-US" sz="2400"/>
          </a:p>
          <a:p>
            <a:pPr marL="285750" indent="-285750">
              <a:lnSpc>
                <a:spcPct val="120000"/>
              </a:lnSpc>
              <a:spcAft>
                <a:spcPts val="600"/>
              </a:spcAft>
              <a:buFont typeface="Wingdings" pitchFamily="2" charset="2"/>
              <a:buChar char="Ø"/>
            </a:pPr>
            <a:r>
              <a:rPr lang="en-US" sz="2400"/>
              <a:t>Words like "support" and "return" highlight secondary themes like addressing common concerns like size and return policies can improve customer satisfaction</a:t>
            </a:r>
          </a:p>
        </p:txBody>
      </p:sp>
      <p:pic>
        <p:nvPicPr>
          <p:cNvPr id="12" name="Picture 11" descr="A graph with numbers and a number of words&#10;&#10;Description automatically generated">
            <a:extLst>
              <a:ext uri="{FF2B5EF4-FFF2-40B4-BE49-F238E27FC236}">
                <a16:creationId xmlns:a16="http://schemas.microsoft.com/office/drawing/2014/main" id="{FF7A4C9D-92FD-69A0-74BB-75D513069542}"/>
              </a:ext>
            </a:extLst>
          </p:cNvPr>
          <p:cNvPicPr>
            <a:picLocks noChangeAspect="1"/>
          </p:cNvPicPr>
          <p:nvPr/>
        </p:nvPicPr>
        <p:blipFill>
          <a:blip r:embed="rId2"/>
          <a:stretch>
            <a:fillRect/>
          </a:stretch>
        </p:blipFill>
        <p:spPr>
          <a:xfrm>
            <a:off x="0" y="3636392"/>
            <a:ext cx="6096000" cy="3221598"/>
          </a:xfrm>
          <a:prstGeom prst="rect">
            <a:avLst/>
          </a:prstGeom>
        </p:spPr>
      </p:pic>
      <p:pic>
        <p:nvPicPr>
          <p:cNvPr id="3" name="Picture 2" descr="A word cloud with different colored letters&#10;&#10;Description automatically generated">
            <a:extLst>
              <a:ext uri="{FF2B5EF4-FFF2-40B4-BE49-F238E27FC236}">
                <a16:creationId xmlns:a16="http://schemas.microsoft.com/office/drawing/2014/main" id="{F2994AA5-2211-0157-6DF4-7587064B89C2}"/>
              </a:ext>
            </a:extLst>
          </p:cNvPr>
          <p:cNvPicPr>
            <a:picLocks noChangeAspect="1"/>
          </p:cNvPicPr>
          <p:nvPr/>
        </p:nvPicPr>
        <p:blipFill>
          <a:blip r:embed="rId3"/>
          <a:stretch>
            <a:fillRect/>
          </a:stretch>
        </p:blipFill>
        <p:spPr>
          <a:xfrm>
            <a:off x="0" y="1466"/>
            <a:ext cx="6096000" cy="3550040"/>
          </a:xfrm>
          <a:prstGeom prst="rect">
            <a:avLst/>
          </a:prstGeom>
        </p:spPr>
      </p:pic>
    </p:spTree>
    <p:extLst>
      <p:ext uri="{BB962C8B-B14F-4D97-AF65-F5344CB8AC3E}">
        <p14:creationId xmlns:p14="http://schemas.microsoft.com/office/powerpoint/2010/main" val="86273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5B53D-7271-A0E3-8FEC-21B0CA435254}"/>
              </a:ext>
            </a:extLst>
          </p:cNvPr>
          <p:cNvSpPr>
            <a:spLocks noGrp="1"/>
          </p:cNvSpPr>
          <p:nvPr>
            <p:ph idx="1"/>
          </p:nvPr>
        </p:nvSpPr>
        <p:spPr>
          <a:xfrm>
            <a:off x="689741" y="1155712"/>
            <a:ext cx="6399020" cy="5297146"/>
          </a:xfrm>
          <a:ln>
            <a:noFill/>
          </a:ln>
        </p:spPr>
        <p:txBody>
          <a:bodyPr vert="horz" lIns="91440" tIns="45720" rIns="91440" bIns="45720" rtlCol="0" anchor="t">
            <a:normAutofit/>
          </a:bodyPr>
          <a:lstStyle/>
          <a:p>
            <a:pPr marL="0" indent="0" algn="ctr">
              <a:buNone/>
            </a:pPr>
            <a:r>
              <a:rPr lang="en-US" b="1">
                <a:ln>
                  <a:solidFill>
                    <a:schemeClr val="tx1"/>
                  </a:solidFill>
                </a:ln>
              </a:rPr>
              <a:t>How can businesses grow with this model? </a:t>
            </a:r>
          </a:p>
          <a:p>
            <a:pPr>
              <a:buFont typeface="Wingdings" panose="020B0604020202020204" pitchFamily="34" charset="0"/>
              <a:buChar char="v"/>
            </a:pPr>
            <a:r>
              <a:rPr lang="en-US">
                <a:ea typeface="+mn-lt"/>
                <a:cs typeface="+mn-lt"/>
              </a:rPr>
              <a:t>Focus on frequently occurring terms in positive reviews to pinpoint what customers value the most</a:t>
            </a:r>
            <a:endParaRPr lang="en-US"/>
          </a:p>
          <a:p>
            <a:pPr>
              <a:buFont typeface="Wingdings" panose="020B0604020202020204" pitchFamily="34" charset="0"/>
              <a:buChar char="v"/>
            </a:pPr>
            <a:r>
              <a:rPr lang="en-US">
                <a:ea typeface="+mn-lt"/>
                <a:cs typeface="+mn-lt"/>
              </a:rPr>
              <a:t>Highlight the most praised attributes in marketing campaigns and product descriptions</a:t>
            </a:r>
            <a:endParaRPr lang="en-US"/>
          </a:p>
          <a:p>
            <a:pPr>
              <a:buFont typeface="Wingdings" panose="020B0604020202020204" pitchFamily="34" charset="0"/>
              <a:buChar char="v"/>
            </a:pPr>
            <a:r>
              <a:rPr lang="en-US">
                <a:ea typeface="+mn-lt"/>
                <a:cs typeface="+mn-lt"/>
              </a:rPr>
              <a:t>Address minor areas of improvement to turn good experiences into exceptional ones</a:t>
            </a:r>
            <a:endParaRPr lang="en-US"/>
          </a:p>
          <a:p>
            <a:pPr>
              <a:buFont typeface="Wingdings" panose="020B0604020202020204" pitchFamily="34" charset="0"/>
              <a:buChar char="v"/>
            </a:pPr>
            <a:r>
              <a:rPr lang="en-US">
                <a:ea typeface="+mn-lt"/>
                <a:cs typeface="+mn-lt"/>
              </a:rPr>
              <a:t>Engage with customers who leave positive reviews to foster brand loyalty</a:t>
            </a:r>
            <a:endParaRPr lang="en-US"/>
          </a:p>
          <a:p>
            <a:pPr>
              <a:buFont typeface="Wingdings" panose="020B0604020202020204" pitchFamily="34" charset="0"/>
              <a:buChar char="v"/>
            </a:pPr>
            <a:r>
              <a:rPr lang="en-US">
                <a:ea typeface="+mn-lt"/>
                <a:cs typeface="+mn-lt"/>
              </a:rPr>
              <a:t>Compare your positive reviews to competitors' feedback to see where your product or service stands out</a:t>
            </a:r>
          </a:p>
          <a:p>
            <a:pPr>
              <a:buFont typeface="Wingdings" panose="020B0604020202020204" pitchFamily="34" charset="0"/>
              <a:buChar char="v"/>
            </a:pPr>
            <a:endParaRPr lang="en-US"/>
          </a:p>
        </p:txBody>
      </p:sp>
      <p:sp>
        <p:nvSpPr>
          <p:cNvPr id="7" name="Title 1">
            <a:extLst>
              <a:ext uri="{FF2B5EF4-FFF2-40B4-BE49-F238E27FC236}">
                <a16:creationId xmlns:a16="http://schemas.microsoft.com/office/drawing/2014/main" id="{AFA761A4-1288-DA73-B7E3-89DFE40B5B76}"/>
              </a:ext>
            </a:extLst>
          </p:cNvPr>
          <p:cNvSpPr txBox="1">
            <a:spLocks/>
          </p:cNvSpPr>
          <p:nvPr/>
        </p:nvSpPr>
        <p:spPr>
          <a:xfrm>
            <a:off x="3803855" y="-134312"/>
            <a:ext cx="4909927" cy="1117538"/>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3200">
                <a:ln>
                  <a:solidFill>
                    <a:srgbClr val="000000"/>
                  </a:solidFill>
                </a:ln>
              </a:rPr>
              <a:t>Recommendations</a:t>
            </a:r>
          </a:p>
        </p:txBody>
      </p:sp>
      <p:pic>
        <p:nvPicPr>
          <p:cNvPr id="5" name="Picture 4" descr="A person standing in front of a group of people sitting around a table&#10;&#10;Description automatically generated">
            <a:extLst>
              <a:ext uri="{FF2B5EF4-FFF2-40B4-BE49-F238E27FC236}">
                <a16:creationId xmlns:a16="http://schemas.microsoft.com/office/drawing/2014/main" id="{699F7637-F452-F8B4-3E80-F0378A10E121}"/>
              </a:ext>
            </a:extLst>
          </p:cNvPr>
          <p:cNvPicPr>
            <a:picLocks noChangeAspect="1"/>
          </p:cNvPicPr>
          <p:nvPr/>
        </p:nvPicPr>
        <p:blipFill>
          <a:blip r:embed="rId2"/>
          <a:stretch>
            <a:fillRect/>
          </a:stretch>
        </p:blipFill>
        <p:spPr>
          <a:xfrm>
            <a:off x="7089240" y="1154684"/>
            <a:ext cx="4920155" cy="4558916"/>
          </a:xfrm>
          <a:prstGeom prst="rect">
            <a:avLst/>
          </a:prstGeom>
        </p:spPr>
      </p:pic>
    </p:spTree>
    <p:extLst>
      <p:ext uri="{BB962C8B-B14F-4D97-AF65-F5344CB8AC3E}">
        <p14:creationId xmlns:p14="http://schemas.microsoft.com/office/powerpoint/2010/main" val="3236667436"/>
      </p:ext>
    </p:extLst>
  </p:cSld>
  <p:clrMapOvr>
    <a:masterClrMapping/>
  </p:clrMapOvr>
</p:sld>
</file>

<file path=ppt/theme/theme1.xml><?xml version="1.0" encoding="utf-8"?>
<a:theme xmlns:a="http://schemas.openxmlformats.org/drawingml/2006/main" name="AfterglowVTI">
  <a:themeElements>
    <a:clrScheme name="AnalogousFromDarkSeedLeftStep">
      <a:dk1>
        <a:srgbClr val="000000"/>
      </a:dk1>
      <a:lt1>
        <a:srgbClr val="FFFFFF"/>
      </a:lt1>
      <a:dk2>
        <a:srgbClr val="412C24"/>
      </a:dk2>
      <a:lt2>
        <a:srgbClr val="E8E2E8"/>
      </a:lt2>
      <a:accent1>
        <a:srgbClr val="4EB748"/>
      </a:accent1>
      <a:accent2>
        <a:srgbClr val="73B13B"/>
      </a:accent2>
      <a:accent3>
        <a:srgbClr val="9CA742"/>
      </a:accent3>
      <a:accent4>
        <a:srgbClr val="B18D3B"/>
      </a:accent4>
      <a:accent5>
        <a:srgbClr val="C36D4D"/>
      </a:accent5>
      <a:accent6>
        <a:srgbClr val="B13B4B"/>
      </a:accent6>
      <a:hlink>
        <a:srgbClr val="B6723C"/>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512</Words>
  <Application>Microsoft Macintosh PowerPoint</Application>
  <PresentationFormat>Widescreen</PresentationFormat>
  <Paragraphs>56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Trade Gothic Next Cond</vt:lpstr>
      <vt:lpstr>Trade Gothic Next Light</vt:lpstr>
      <vt:lpstr>Wingdings</vt:lpstr>
      <vt:lpstr>AfterglowVTI</vt:lpstr>
      <vt:lpstr>Sentiment Analysis on Amazon Fashion Products </vt:lpstr>
      <vt:lpstr>Table of content</vt:lpstr>
      <vt:lpstr>Goal of the Project</vt:lpstr>
      <vt:lpstr>Dataset Description</vt:lpstr>
      <vt:lpstr>Experiment Details</vt:lpstr>
      <vt:lpstr>Visualization &amp; Key Insights</vt:lpstr>
      <vt:lpstr>Visualization &amp; Key Insights</vt:lpstr>
      <vt:lpstr>Visualization &amp; Key Insights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Mazen Al Haffar</dc:creator>
  <cp:lastModifiedBy>Mazen Alhaffar</cp:lastModifiedBy>
  <cp:revision>1</cp:revision>
  <dcterms:created xsi:type="dcterms:W3CDTF">2024-12-10T20:24:14Z</dcterms:created>
  <dcterms:modified xsi:type="dcterms:W3CDTF">2024-12-12T02:25:03Z</dcterms:modified>
</cp:coreProperties>
</file>